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4660"/>
  </p:normalViewPr>
  <p:slideViewPr>
    <p:cSldViewPr snapToGrid="0">
      <p:cViewPr varScale="1">
        <p:scale>
          <a:sx n="111" d="100"/>
          <a:sy n="111" d="100"/>
        </p:scale>
        <p:origin x="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FDE1E0-36B2-42FD-8BC1-DEC0FAC5CDC6}" type="doc">
      <dgm:prSet loTypeId="urn:microsoft.com/office/officeart/2009/layout/CircleArrowProcess" loCatId="process" qsTypeId="urn:microsoft.com/office/officeart/2005/8/quickstyle/simple4" qsCatId="simple" csTypeId="urn:microsoft.com/office/officeart/2005/8/colors/colorful1" csCatId="colorful" phldr="1"/>
      <dgm:spPr/>
      <dgm:t>
        <a:bodyPr/>
        <a:lstStyle/>
        <a:p>
          <a:endParaRPr lang="en-US"/>
        </a:p>
      </dgm:t>
    </dgm:pt>
    <dgm:pt modelId="{70FEEDF0-9ED0-4D7F-AB97-F24DEA096723}">
      <dgm:prSet phldrT="[Text]"/>
      <dgm:spPr/>
      <dgm:t>
        <a:bodyPr/>
        <a:lstStyle/>
        <a:p>
          <a:r>
            <a:rPr lang="en-US" dirty="0" smtClean="0"/>
            <a:t>Speaking</a:t>
          </a:r>
          <a:endParaRPr lang="en-US" dirty="0"/>
        </a:p>
      </dgm:t>
    </dgm:pt>
    <dgm:pt modelId="{6A0DD80F-58E3-4F5A-8C14-0C7F080FC469}" type="parTrans" cxnId="{26755254-41E9-4B8D-9575-AED9C008015C}">
      <dgm:prSet/>
      <dgm:spPr/>
      <dgm:t>
        <a:bodyPr/>
        <a:lstStyle/>
        <a:p>
          <a:endParaRPr lang="en-US"/>
        </a:p>
      </dgm:t>
    </dgm:pt>
    <dgm:pt modelId="{5AEE57B6-452E-4D6B-9FEC-128B713CC6B5}" type="sibTrans" cxnId="{26755254-41E9-4B8D-9575-AED9C008015C}">
      <dgm:prSet/>
      <dgm:spPr/>
      <dgm:t>
        <a:bodyPr/>
        <a:lstStyle/>
        <a:p>
          <a:endParaRPr lang="en-US"/>
        </a:p>
      </dgm:t>
    </dgm:pt>
    <dgm:pt modelId="{3983B1D4-E9F3-40E6-BD23-7E703B845062}">
      <dgm:prSet phldrT="[Text]"/>
      <dgm:spPr/>
      <dgm:t>
        <a:bodyPr/>
        <a:lstStyle/>
        <a:p>
          <a:r>
            <a:rPr lang="en-US" dirty="0" smtClean="0"/>
            <a:t>Being able to express your opinion</a:t>
          </a:r>
          <a:endParaRPr lang="en-US" dirty="0"/>
        </a:p>
      </dgm:t>
    </dgm:pt>
    <dgm:pt modelId="{4F492F41-738A-495A-BD66-62C92425C206}" type="parTrans" cxnId="{EE2D7EB0-2491-4620-9484-128EFCB0CCFB}">
      <dgm:prSet/>
      <dgm:spPr/>
      <dgm:t>
        <a:bodyPr/>
        <a:lstStyle/>
        <a:p>
          <a:endParaRPr lang="en-US"/>
        </a:p>
      </dgm:t>
    </dgm:pt>
    <dgm:pt modelId="{C87237CF-A497-41CE-A1FA-5B148B026A29}" type="sibTrans" cxnId="{EE2D7EB0-2491-4620-9484-128EFCB0CCFB}">
      <dgm:prSet/>
      <dgm:spPr/>
      <dgm:t>
        <a:bodyPr/>
        <a:lstStyle/>
        <a:p>
          <a:endParaRPr lang="en-US"/>
        </a:p>
      </dgm:t>
    </dgm:pt>
    <dgm:pt modelId="{902514D4-9367-48BD-AB98-415C361E8095}">
      <dgm:prSet phldrT="[Text]"/>
      <dgm:spPr/>
      <dgm:t>
        <a:bodyPr/>
        <a:lstStyle/>
        <a:p>
          <a:r>
            <a:rPr lang="en-US" dirty="0" smtClean="0"/>
            <a:t>Listening</a:t>
          </a:r>
          <a:endParaRPr lang="en-US" dirty="0"/>
        </a:p>
      </dgm:t>
    </dgm:pt>
    <dgm:pt modelId="{8583B2DE-149D-4FA0-B8A4-627F65C95D74}" type="parTrans" cxnId="{EC73D28B-E1B0-4A21-84D6-9486C56E714D}">
      <dgm:prSet/>
      <dgm:spPr/>
      <dgm:t>
        <a:bodyPr/>
        <a:lstStyle/>
        <a:p>
          <a:endParaRPr lang="en-US"/>
        </a:p>
      </dgm:t>
    </dgm:pt>
    <dgm:pt modelId="{E602F495-06AD-4078-A149-C6C8558402F7}" type="sibTrans" cxnId="{EC73D28B-E1B0-4A21-84D6-9486C56E714D}">
      <dgm:prSet/>
      <dgm:spPr/>
      <dgm:t>
        <a:bodyPr/>
        <a:lstStyle/>
        <a:p>
          <a:endParaRPr lang="en-US"/>
        </a:p>
      </dgm:t>
    </dgm:pt>
    <dgm:pt modelId="{BCC44E0D-2E84-42AD-BFBC-B1DB0B59B688}">
      <dgm:prSet phldrT="[Text]"/>
      <dgm:spPr/>
      <dgm:t>
        <a:bodyPr/>
        <a:lstStyle/>
        <a:p>
          <a:r>
            <a:rPr lang="en-US" dirty="0" smtClean="0"/>
            <a:t>Active Listening with understanding</a:t>
          </a:r>
          <a:endParaRPr lang="en-US" dirty="0"/>
        </a:p>
      </dgm:t>
    </dgm:pt>
    <dgm:pt modelId="{7E0E6D07-FB18-4817-BC96-566987AEC0E5}" type="parTrans" cxnId="{664DFF4C-E1B0-4AE3-9A2D-2413214F1402}">
      <dgm:prSet/>
      <dgm:spPr/>
      <dgm:t>
        <a:bodyPr/>
        <a:lstStyle/>
        <a:p>
          <a:endParaRPr lang="en-US"/>
        </a:p>
      </dgm:t>
    </dgm:pt>
    <dgm:pt modelId="{B6560097-BCA9-4F02-8ED2-12737AEC23F1}" type="sibTrans" cxnId="{664DFF4C-E1B0-4AE3-9A2D-2413214F1402}">
      <dgm:prSet/>
      <dgm:spPr/>
      <dgm:t>
        <a:bodyPr/>
        <a:lstStyle/>
        <a:p>
          <a:endParaRPr lang="en-US"/>
        </a:p>
      </dgm:t>
    </dgm:pt>
    <dgm:pt modelId="{42DDB17B-32B6-4380-AEA0-A9CDCE0F4C58}">
      <dgm:prSet phldrT="[Text]"/>
      <dgm:spPr/>
      <dgm:t>
        <a:bodyPr/>
        <a:lstStyle/>
        <a:p>
          <a:r>
            <a:rPr lang="en-US" dirty="0" smtClean="0"/>
            <a:t>Creativity</a:t>
          </a:r>
          <a:endParaRPr lang="en-US" dirty="0"/>
        </a:p>
      </dgm:t>
    </dgm:pt>
    <dgm:pt modelId="{0542F929-D3C4-4E9C-A3C8-6EF7FF18FFBD}" type="parTrans" cxnId="{103B6B91-8CC9-4D40-B800-3DD59F11CB88}">
      <dgm:prSet/>
      <dgm:spPr/>
      <dgm:t>
        <a:bodyPr/>
        <a:lstStyle/>
        <a:p>
          <a:endParaRPr lang="en-US"/>
        </a:p>
      </dgm:t>
    </dgm:pt>
    <dgm:pt modelId="{B503D57E-B88B-42C1-9990-439FB88B1A35}" type="sibTrans" cxnId="{103B6B91-8CC9-4D40-B800-3DD59F11CB88}">
      <dgm:prSet/>
      <dgm:spPr/>
      <dgm:t>
        <a:bodyPr/>
        <a:lstStyle/>
        <a:p>
          <a:endParaRPr lang="en-US"/>
        </a:p>
      </dgm:t>
    </dgm:pt>
    <dgm:pt modelId="{8DC3B0AC-5266-485C-BEE0-5EA316ED6351}">
      <dgm:prSet phldrT="[Text]"/>
      <dgm:spPr/>
      <dgm:t>
        <a:bodyPr/>
        <a:lstStyle/>
        <a:p>
          <a:r>
            <a:rPr lang="en-US" dirty="0" smtClean="0"/>
            <a:t>Adding new thoughts to the discussion</a:t>
          </a:r>
          <a:endParaRPr lang="en-US" dirty="0"/>
        </a:p>
      </dgm:t>
    </dgm:pt>
    <dgm:pt modelId="{4AF62E0A-68C0-4E36-A271-5E981705ABD4}" type="parTrans" cxnId="{D9AB0AE6-F18B-4A70-BFB4-908F5D928CC4}">
      <dgm:prSet/>
      <dgm:spPr/>
      <dgm:t>
        <a:bodyPr/>
        <a:lstStyle/>
        <a:p>
          <a:endParaRPr lang="en-US"/>
        </a:p>
      </dgm:t>
    </dgm:pt>
    <dgm:pt modelId="{09B5E930-7BFA-4193-A015-8BA2F8D85EED}" type="sibTrans" cxnId="{D9AB0AE6-F18B-4A70-BFB4-908F5D928CC4}">
      <dgm:prSet/>
      <dgm:spPr/>
      <dgm:t>
        <a:bodyPr/>
        <a:lstStyle/>
        <a:p>
          <a:endParaRPr lang="en-US"/>
        </a:p>
      </dgm:t>
    </dgm:pt>
    <dgm:pt modelId="{A3CE4BB9-B739-47A4-967A-2D19645C1932}">
      <dgm:prSet phldrT="[Text]"/>
      <dgm:spPr/>
      <dgm:t>
        <a:bodyPr/>
        <a:lstStyle/>
        <a:p>
          <a:r>
            <a:rPr lang="en-US" dirty="0" smtClean="0"/>
            <a:t>Questions</a:t>
          </a:r>
          <a:endParaRPr lang="en-US" dirty="0"/>
        </a:p>
      </dgm:t>
    </dgm:pt>
    <dgm:pt modelId="{D5F9F5C0-6286-4C45-9E15-817594854DAE}" type="parTrans" cxnId="{AA0A5FCA-BBB6-4E7D-939F-209F1C7A0CA4}">
      <dgm:prSet/>
      <dgm:spPr/>
      <dgm:t>
        <a:bodyPr/>
        <a:lstStyle/>
        <a:p>
          <a:endParaRPr lang="en-US"/>
        </a:p>
      </dgm:t>
    </dgm:pt>
    <dgm:pt modelId="{1EC71DC6-5E1B-4FD8-9497-86E0D598935C}" type="sibTrans" cxnId="{AA0A5FCA-BBB6-4E7D-939F-209F1C7A0CA4}">
      <dgm:prSet/>
      <dgm:spPr/>
      <dgm:t>
        <a:bodyPr/>
        <a:lstStyle/>
        <a:p>
          <a:endParaRPr lang="en-US"/>
        </a:p>
      </dgm:t>
    </dgm:pt>
    <dgm:pt modelId="{3BA47868-81DE-4CD9-9F16-CD61B2F674D3}">
      <dgm:prSet phldrT="[Text]"/>
      <dgm:spPr/>
      <dgm:t>
        <a:bodyPr/>
        <a:lstStyle/>
        <a:p>
          <a:r>
            <a:rPr lang="en-US" dirty="0" smtClean="0"/>
            <a:t>Team Building</a:t>
          </a:r>
          <a:endParaRPr lang="en-US" dirty="0"/>
        </a:p>
      </dgm:t>
    </dgm:pt>
    <dgm:pt modelId="{D3FAA279-F7FF-4E61-A587-C6CB4DC126B9}" type="parTrans" cxnId="{48B3644A-518E-4068-BED4-B8AB5EB0CBB3}">
      <dgm:prSet/>
      <dgm:spPr/>
      <dgm:t>
        <a:bodyPr/>
        <a:lstStyle/>
        <a:p>
          <a:endParaRPr lang="en-US"/>
        </a:p>
      </dgm:t>
    </dgm:pt>
    <dgm:pt modelId="{E9337238-6412-428C-B963-DB440F57FEC8}" type="sibTrans" cxnId="{48B3644A-518E-4068-BED4-B8AB5EB0CBB3}">
      <dgm:prSet/>
      <dgm:spPr/>
      <dgm:t>
        <a:bodyPr/>
        <a:lstStyle/>
        <a:p>
          <a:endParaRPr lang="en-US"/>
        </a:p>
      </dgm:t>
    </dgm:pt>
    <dgm:pt modelId="{19D47EE0-5E9B-4C80-9F6D-88CFA86D3755}">
      <dgm:prSet phldrT="[Text]"/>
      <dgm:spPr/>
      <dgm:t>
        <a:bodyPr/>
        <a:lstStyle/>
        <a:p>
          <a:r>
            <a:rPr lang="en-US" dirty="0" smtClean="0"/>
            <a:t>Asking poignant questions</a:t>
          </a:r>
          <a:endParaRPr lang="en-US" dirty="0"/>
        </a:p>
      </dgm:t>
    </dgm:pt>
    <dgm:pt modelId="{17170579-2495-44DF-8476-B92DA185C8CD}" type="parTrans" cxnId="{492B6D2B-601F-4F0B-A293-C6A88C443F46}">
      <dgm:prSet/>
      <dgm:spPr/>
      <dgm:t>
        <a:bodyPr/>
        <a:lstStyle/>
        <a:p>
          <a:endParaRPr lang="en-US"/>
        </a:p>
      </dgm:t>
    </dgm:pt>
    <dgm:pt modelId="{015998CF-B94A-48F4-9A3F-1474D54A6334}" type="sibTrans" cxnId="{492B6D2B-601F-4F0B-A293-C6A88C443F46}">
      <dgm:prSet/>
      <dgm:spPr/>
      <dgm:t>
        <a:bodyPr/>
        <a:lstStyle/>
        <a:p>
          <a:endParaRPr lang="en-US"/>
        </a:p>
      </dgm:t>
    </dgm:pt>
    <dgm:pt modelId="{0746AFD6-81AF-4A03-965B-E5FD2AC99902}" type="pres">
      <dgm:prSet presAssocID="{9EFDE1E0-36B2-42FD-8BC1-DEC0FAC5CDC6}" presName="Name0" presStyleCnt="0">
        <dgm:presLayoutVars>
          <dgm:chMax val="7"/>
          <dgm:chPref val="7"/>
          <dgm:dir/>
          <dgm:animLvl val="lvl"/>
        </dgm:presLayoutVars>
      </dgm:prSet>
      <dgm:spPr/>
      <dgm:t>
        <a:bodyPr/>
        <a:lstStyle/>
        <a:p>
          <a:endParaRPr lang="en-US"/>
        </a:p>
      </dgm:t>
    </dgm:pt>
    <dgm:pt modelId="{B8A5ADE6-C095-47F2-9BD8-3724EF926095}" type="pres">
      <dgm:prSet presAssocID="{70FEEDF0-9ED0-4D7F-AB97-F24DEA096723}" presName="Accent1" presStyleCnt="0"/>
      <dgm:spPr/>
    </dgm:pt>
    <dgm:pt modelId="{8BB83C97-51F0-45C6-863A-E48679F22BC5}" type="pres">
      <dgm:prSet presAssocID="{70FEEDF0-9ED0-4D7F-AB97-F24DEA096723}" presName="Accent" presStyleLbl="node1" presStyleIdx="0" presStyleCnt="5"/>
      <dgm:spPr/>
    </dgm:pt>
    <dgm:pt modelId="{82171282-A646-4576-AB4C-5C8A06136ED3}" type="pres">
      <dgm:prSet presAssocID="{70FEEDF0-9ED0-4D7F-AB97-F24DEA096723}" presName="Child1" presStyleLbl="revTx" presStyleIdx="0" presStyleCnt="9">
        <dgm:presLayoutVars>
          <dgm:chMax val="0"/>
          <dgm:chPref val="0"/>
          <dgm:bulletEnabled val="1"/>
        </dgm:presLayoutVars>
      </dgm:prSet>
      <dgm:spPr/>
      <dgm:t>
        <a:bodyPr/>
        <a:lstStyle/>
        <a:p>
          <a:endParaRPr lang="en-US"/>
        </a:p>
      </dgm:t>
    </dgm:pt>
    <dgm:pt modelId="{2B9101F4-B5D1-4AB7-BC83-753D06A88415}" type="pres">
      <dgm:prSet presAssocID="{70FEEDF0-9ED0-4D7F-AB97-F24DEA096723}" presName="Parent1" presStyleLbl="revTx" presStyleIdx="1" presStyleCnt="9">
        <dgm:presLayoutVars>
          <dgm:chMax val="1"/>
          <dgm:chPref val="1"/>
          <dgm:bulletEnabled val="1"/>
        </dgm:presLayoutVars>
      </dgm:prSet>
      <dgm:spPr/>
      <dgm:t>
        <a:bodyPr/>
        <a:lstStyle/>
        <a:p>
          <a:endParaRPr lang="en-US"/>
        </a:p>
      </dgm:t>
    </dgm:pt>
    <dgm:pt modelId="{49C4C8C0-A665-47B8-AD0B-A80BD66447C9}" type="pres">
      <dgm:prSet presAssocID="{902514D4-9367-48BD-AB98-415C361E8095}" presName="Accent2" presStyleCnt="0"/>
      <dgm:spPr/>
    </dgm:pt>
    <dgm:pt modelId="{12D2183B-C8C1-4ADD-8BFA-63A0024D79DB}" type="pres">
      <dgm:prSet presAssocID="{902514D4-9367-48BD-AB98-415C361E8095}" presName="Accent" presStyleLbl="node1" presStyleIdx="1" presStyleCnt="5"/>
      <dgm:spPr/>
    </dgm:pt>
    <dgm:pt modelId="{47FC99C1-6CDC-4E5F-82DC-8138B26E8725}" type="pres">
      <dgm:prSet presAssocID="{902514D4-9367-48BD-AB98-415C361E8095}" presName="Child2" presStyleLbl="revTx" presStyleIdx="2" presStyleCnt="9">
        <dgm:presLayoutVars>
          <dgm:chMax val="0"/>
          <dgm:chPref val="0"/>
          <dgm:bulletEnabled val="1"/>
        </dgm:presLayoutVars>
      </dgm:prSet>
      <dgm:spPr/>
      <dgm:t>
        <a:bodyPr/>
        <a:lstStyle/>
        <a:p>
          <a:endParaRPr lang="en-US"/>
        </a:p>
      </dgm:t>
    </dgm:pt>
    <dgm:pt modelId="{4E0AE086-AABF-4A0E-98D0-5626D79C154F}" type="pres">
      <dgm:prSet presAssocID="{902514D4-9367-48BD-AB98-415C361E8095}" presName="Parent2" presStyleLbl="revTx" presStyleIdx="3" presStyleCnt="9">
        <dgm:presLayoutVars>
          <dgm:chMax val="1"/>
          <dgm:chPref val="1"/>
          <dgm:bulletEnabled val="1"/>
        </dgm:presLayoutVars>
      </dgm:prSet>
      <dgm:spPr/>
      <dgm:t>
        <a:bodyPr/>
        <a:lstStyle/>
        <a:p>
          <a:endParaRPr lang="en-US"/>
        </a:p>
      </dgm:t>
    </dgm:pt>
    <dgm:pt modelId="{C57F095C-D392-4DF1-8FBB-9D795D0570B7}" type="pres">
      <dgm:prSet presAssocID="{42DDB17B-32B6-4380-AEA0-A9CDCE0F4C58}" presName="Accent3" presStyleCnt="0"/>
      <dgm:spPr/>
    </dgm:pt>
    <dgm:pt modelId="{339FCDE6-ACB1-4FC6-B770-034DE4C59DA1}" type="pres">
      <dgm:prSet presAssocID="{42DDB17B-32B6-4380-AEA0-A9CDCE0F4C58}" presName="Accent" presStyleLbl="node1" presStyleIdx="2" presStyleCnt="5"/>
      <dgm:spPr/>
    </dgm:pt>
    <dgm:pt modelId="{4708EA16-D5C5-4EE2-8A83-5B988D03B274}" type="pres">
      <dgm:prSet presAssocID="{42DDB17B-32B6-4380-AEA0-A9CDCE0F4C58}" presName="Child3" presStyleLbl="revTx" presStyleIdx="4" presStyleCnt="9">
        <dgm:presLayoutVars>
          <dgm:chMax val="0"/>
          <dgm:chPref val="0"/>
          <dgm:bulletEnabled val="1"/>
        </dgm:presLayoutVars>
      </dgm:prSet>
      <dgm:spPr/>
      <dgm:t>
        <a:bodyPr/>
        <a:lstStyle/>
        <a:p>
          <a:endParaRPr lang="en-US"/>
        </a:p>
      </dgm:t>
    </dgm:pt>
    <dgm:pt modelId="{6AED50E6-1C35-4B77-9E90-501897F8F6D8}" type="pres">
      <dgm:prSet presAssocID="{42DDB17B-32B6-4380-AEA0-A9CDCE0F4C58}" presName="Parent3" presStyleLbl="revTx" presStyleIdx="5" presStyleCnt="9">
        <dgm:presLayoutVars>
          <dgm:chMax val="1"/>
          <dgm:chPref val="1"/>
          <dgm:bulletEnabled val="1"/>
        </dgm:presLayoutVars>
      </dgm:prSet>
      <dgm:spPr/>
      <dgm:t>
        <a:bodyPr/>
        <a:lstStyle/>
        <a:p>
          <a:endParaRPr lang="en-US"/>
        </a:p>
      </dgm:t>
    </dgm:pt>
    <dgm:pt modelId="{F219D349-53FF-4267-832A-B9BDF5E2859D}" type="pres">
      <dgm:prSet presAssocID="{A3CE4BB9-B739-47A4-967A-2D19645C1932}" presName="Accent4" presStyleCnt="0"/>
      <dgm:spPr/>
    </dgm:pt>
    <dgm:pt modelId="{7F957DA0-1D24-4FAB-8F6B-A44B03AA03D4}" type="pres">
      <dgm:prSet presAssocID="{A3CE4BB9-B739-47A4-967A-2D19645C1932}" presName="Accent" presStyleLbl="node1" presStyleIdx="3" presStyleCnt="5"/>
      <dgm:spPr/>
    </dgm:pt>
    <dgm:pt modelId="{BEE199BB-5828-4DEF-8E3F-9D8FF7BB52F1}" type="pres">
      <dgm:prSet presAssocID="{A3CE4BB9-B739-47A4-967A-2D19645C1932}" presName="Child4" presStyleLbl="revTx" presStyleIdx="6" presStyleCnt="9">
        <dgm:presLayoutVars>
          <dgm:chMax val="0"/>
          <dgm:chPref val="0"/>
          <dgm:bulletEnabled val="1"/>
        </dgm:presLayoutVars>
      </dgm:prSet>
      <dgm:spPr/>
      <dgm:t>
        <a:bodyPr/>
        <a:lstStyle/>
        <a:p>
          <a:endParaRPr lang="en-US"/>
        </a:p>
      </dgm:t>
    </dgm:pt>
    <dgm:pt modelId="{BA0426D8-C56B-4F55-94DA-314F88096B3A}" type="pres">
      <dgm:prSet presAssocID="{A3CE4BB9-B739-47A4-967A-2D19645C1932}" presName="Parent4" presStyleLbl="revTx" presStyleIdx="7" presStyleCnt="9">
        <dgm:presLayoutVars>
          <dgm:chMax val="1"/>
          <dgm:chPref val="1"/>
          <dgm:bulletEnabled val="1"/>
        </dgm:presLayoutVars>
      </dgm:prSet>
      <dgm:spPr/>
      <dgm:t>
        <a:bodyPr/>
        <a:lstStyle/>
        <a:p>
          <a:endParaRPr lang="en-US"/>
        </a:p>
      </dgm:t>
    </dgm:pt>
    <dgm:pt modelId="{1D2FB0BC-6B8D-43BD-8971-4DEA907857FA}" type="pres">
      <dgm:prSet presAssocID="{3BA47868-81DE-4CD9-9F16-CD61B2F674D3}" presName="Accent5" presStyleCnt="0"/>
      <dgm:spPr/>
    </dgm:pt>
    <dgm:pt modelId="{31263DDB-077B-4472-9982-2144F5902285}" type="pres">
      <dgm:prSet presAssocID="{3BA47868-81DE-4CD9-9F16-CD61B2F674D3}" presName="Accent" presStyleLbl="node1" presStyleIdx="4" presStyleCnt="5"/>
      <dgm:spPr/>
    </dgm:pt>
    <dgm:pt modelId="{4EB3CAC4-A659-445E-A829-292C4E7049DB}" type="pres">
      <dgm:prSet presAssocID="{3BA47868-81DE-4CD9-9F16-CD61B2F674D3}" presName="Parent5" presStyleLbl="revTx" presStyleIdx="8" presStyleCnt="9">
        <dgm:presLayoutVars>
          <dgm:chMax val="1"/>
          <dgm:chPref val="1"/>
          <dgm:bulletEnabled val="1"/>
        </dgm:presLayoutVars>
      </dgm:prSet>
      <dgm:spPr/>
      <dgm:t>
        <a:bodyPr/>
        <a:lstStyle/>
        <a:p>
          <a:endParaRPr lang="en-US"/>
        </a:p>
      </dgm:t>
    </dgm:pt>
  </dgm:ptLst>
  <dgm:cxnLst>
    <dgm:cxn modelId="{EE2D7EB0-2491-4620-9484-128EFCB0CCFB}" srcId="{70FEEDF0-9ED0-4D7F-AB97-F24DEA096723}" destId="{3983B1D4-E9F3-40E6-BD23-7E703B845062}" srcOrd="0" destOrd="0" parTransId="{4F492F41-738A-495A-BD66-62C92425C206}" sibTransId="{C87237CF-A497-41CE-A1FA-5B148B026A29}"/>
    <dgm:cxn modelId="{AA7957AC-287B-4EE0-9BD1-96DD07D245E5}" type="presOf" srcId="{9EFDE1E0-36B2-42FD-8BC1-DEC0FAC5CDC6}" destId="{0746AFD6-81AF-4A03-965B-E5FD2AC99902}" srcOrd="0" destOrd="0" presId="urn:microsoft.com/office/officeart/2009/layout/CircleArrowProcess"/>
    <dgm:cxn modelId="{73000C67-307E-487E-8B33-4158B8904D7A}" type="presOf" srcId="{70FEEDF0-9ED0-4D7F-AB97-F24DEA096723}" destId="{2B9101F4-B5D1-4AB7-BC83-753D06A88415}" srcOrd="0" destOrd="0" presId="urn:microsoft.com/office/officeart/2009/layout/CircleArrowProcess"/>
    <dgm:cxn modelId="{17C4D0B0-55B8-49B0-9E22-66074A29A2E7}" type="presOf" srcId="{3983B1D4-E9F3-40E6-BD23-7E703B845062}" destId="{82171282-A646-4576-AB4C-5C8A06136ED3}" srcOrd="0" destOrd="0" presId="urn:microsoft.com/office/officeart/2009/layout/CircleArrowProcess"/>
    <dgm:cxn modelId="{D9AB0AE6-F18B-4A70-BFB4-908F5D928CC4}" srcId="{42DDB17B-32B6-4380-AEA0-A9CDCE0F4C58}" destId="{8DC3B0AC-5266-485C-BEE0-5EA316ED6351}" srcOrd="0" destOrd="0" parTransId="{4AF62E0A-68C0-4E36-A271-5E981705ABD4}" sibTransId="{09B5E930-7BFA-4193-A015-8BA2F8D85EED}"/>
    <dgm:cxn modelId="{00F55404-2749-40F9-9DC4-3B06F15F97A8}" type="presOf" srcId="{A3CE4BB9-B739-47A4-967A-2D19645C1932}" destId="{BA0426D8-C56B-4F55-94DA-314F88096B3A}" srcOrd="0" destOrd="0" presId="urn:microsoft.com/office/officeart/2009/layout/CircleArrowProcess"/>
    <dgm:cxn modelId="{B82B6737-54DF-47B6-9404-A5CAEDA2F046}" type="presOf" srcId="{42DDB17B-32B6-4380-AEA0-A9CDCE0F4C58}" destId="{6AED50E6-1C35-4B77-9E90-501897F8F6D8}" srcOrd="0" destOrd="0" presId="urn:microsoft.com/office/officeart/2009/layout/CircleArrowProcess"/>
    <dgm:cxn modelId="{EC73D28B-E1B0-4A21-84D6-9486C56E714D}" srcId="{9EFDE1E0-36B2-42FD-8BC1-DEC0FAC5CDC6}" destId="{902514D4-9367-48BD-AB98-415C361E8095}" srcOrd="1" destOrd="0" parTransId="{8583B2DE-149D-4FA0-B8A4-627F65C95D74}" sibTransId="{E602F495-06AD-4078-A149-C6C8558402F7}"/>
    <dgm:cxn modelId="{48B3644A-518E-4068-BED4-B8AB5EB0CBB3}" srcId="{9EFDE1E0-36B2-42FD-8BC1-DEC0FAC5CDC6}" destId="{3BA47868-81DE-4CD9-9F16-CD61B2F674D3}" srcOrd="4" destOrd="0" parTransId="{D3FAA279-F7FF-4E61-A587-C6CB4DC126B9}" sibTransId="{E9337238-6412-428C-B963-DB440F57FEC8}"/>
    <dgm:cxn modelId="{103B6B91-8CC9-4D40-B800-3DD59F11CB88}" srcId="{9EFDE1E0-36B2-42FD-8BC1-DEC0FAC5CDC6}" destId="{42DDB17B-32B6-4380-AEA0-A9CDCE0F4C58}" srcOrd="2" destOrd="0" parTransId="{0542F929-D3C4-4E9C-A3C8-6EF7FF18FFBD}" sibTransId="{B503D57E-B88B-42C1-9990-439FB88B1A35}"/>
    <dgm:cxn modelId="{4DF72A16-7BF6-4832-B466-64CF6A28313C}" type="presOf" srcId="{3BA47868-81DE-4CD9-9F16-CD61B2F674D3}" destId="{4EB3CAC4-A659-445E-A829-292C4E7049DB}" srcOrd="0" destOrd="0" presId="urn:microsoft.com/office/officeart/2009/layout/CircleArrowProcess"/>
    <dgm:cxn modelId="{AA0A5FCA-BBB6-4E7D-939F-209F1C7A0CA4}" srcId="{9EFDE1E0-36B2-42FD-8BC1-DEC0FAC5CDC6}" destId="{A3CE4BB9-B739-47A4-967A-2D19645C1932}" srcOrd="3" destOrd="0" parTransId="{D5F9F5C0-6286-4C45-9E15-817594854DAE}" sibTransId="{1EC71DC6-5E1B-4FD8-9497-86E0D598935C}"/>
    <dgm:cxn modelId="{96960131-20C0-4BB3-9E30-4A6F87BD4EAC}" type="presOf" srcId="{BCC44E0D-2E84-42AD-BFBC-B1DB0B59B688}" destId="{47FC99C1-6CDC-4E5F-82DC-8138B26E8725}" srcOrd="0" destOrd="0" presId="urn:microsoft.com/office/officeart/2009/layout/CircleArrowProcess"/>
    <dgm:cxn modelId="{26755254-41E9-4B8D-9575-AED9C008015C}" srcId="{9EFDE1E0-36B2-42FD-8BC1-DEC0FAC5CDC6}" destId="{70FEEDF0-9ED0-4D7F-AB97-F24DEA096723}" srcOrd="0" destOrd="0" parTransId="{6A0DD80F-58E3-4F5A-8C14-0C7F080FC469}" sibTransId="{5AEE57B6-452E-4D6B-9FEC-128B713CC6B5}"/>
    <dgm:cxn modelId="{664DFF4C-E1B0-4AE3-9A2D-2413214F1402}" srcId="{902514D4-9367-48BD-AB98-415C361E8095}" destId="{BCC44E0D-2E84-42AD-BFBC-B1DB0B59B688}" srcOrd="0" destOrd="0" parTransId="{7E0E6D07-FB18-4817-BC96-566987AEC0E5}" sibTransId="{B6560097-BCA9-4F02-8ED2-12737AEC23F1}"/>
    <dgm:cxn modelId="{91AA5EB8-B544-448E-8EB2-EECE34B5C218}" type="presOf" srcId="{19D47EE0-5E9B-4C80-9F6D-88CFA86D3755}" destId="{BEE199BB-5828-4DEF-8E3F-9D8FF7BB52F1}" srcOrd="0" destOrd="0" presId="urn:microsoft.com/office/officeart/2009/layout/CircleArrowProcess"/>
    <dgm:cxn modelId="{697C4FA2-9F0C-4231-B25D-3235297C34D9}" type="presOf" srcId="{8DC3B0AC-5266-485C-BEE0-5EA316ED6351}" destId="{4708EA16-D5C5-4EE2-8A83-5B988D03B274}" srcOrd="0" destOrd="0" presId="urn:microsoft.com/office/officeart/2009/layout/CircleArrowProcess"/>
    <dgm:cxn modelId="{492B6D2B-601F-4F0B-A293-C6A88C443F46}" srcId="{A3CE4BB9-B739-47A4-967A-2D19645C1932}" destId="{19D47EE0-5E9B-4C80-9F6D-88CFA86D3755}" srcOrd="0" destOrd="0" parTransId="{17170579-2495-44DF-8476-B92DA185C8CD}" sibTransId="{015998CF-B94A-48F4-9A3F-1474D54A6334}"/>
    <dgm:cxn modelId="{5981F8A4-D78C-44E3-97F7-8607E8071C0F}" type="presOf" srcId="{902514D4-9367-48BD-AB98-415C361E8095}" destId="{4E0AE086-AABF-4A0E-98D0-5626D79C154F}" srcOrd="0" destOrd="0" presId="urn:microsoft.com/office/officeart/2009/layout/CircleArrowProcess"/>
    <dgm:cxn modelId="{D6E6F43B-4588-4F62-95ED-0C36A07E5C22}" type="presParOf" srcId="{0746AFD6-81AF-4A03-965B-E5FD2AC99902}" destId="{B8A5ADE6-C095-47F2-9BD8-3724EF926095}" srcOrd="0" destOrd="0" presId="urn:microsoft.com/office/officeart/2009/layout/CircleArrowProcess"/>
    <dgm:cxn modelId="{EDA6D6E1-5B42-479B-BF52-3449CBF68FB3}" type="presParOf" srcId="{B8A5ADE6-C095-47F2-9BD8-3724EF926095}" destId="{8BB83C97-51F0-45C6-863A-E48679F22BC5}" srcOrd="0" destOrd="0" presId="urn:microsoft.com/office/officeart/2009/layout/CircleArrowProcess"/>
    <dgm:cxn modelId="{8E632D29-1272-4161-A385-B0913A223E1C}" type="presParOf" srcId="{0746AFD6-81AF-4A03-965B-E5FD2AC99902}" destId="{82171282-A646-4576-AB4C-5C8A06136ED3}" srcOrd="1" destOrd="0" presId="urn:microsoft.com/office/officeart/2009/layout/CircleArrowProcess"/>
    <dgm:cxn modelId="{23628C96-E3B8-4B5D-9738-EE6919B70C9F}" type="presParOf" srcId="{0746AFD6-81AF-4A03-965B-E5FD2AC99902}" destId="{2B9101F4-B5D1-4AB7-BC83-753D06A88415}" srcOrd="2" destOrd="0" presId="urn:microsoft.com/office/officeart/2009/layout/CircleArrowProcess"/>
    <dgm:cxn modelId="{AE8CC63E-0D48-48A9-8D15-D2E6529D9A8D}" type="presParOf" srcId="{0746AFD6-81AF-4A03-965B-E5FD2AC99902}" destId="{49C4C8C0-A665-47B8-AD0B-A80BD66447C9}" srcOrd="3" destOrd="0" presId="urn:microsoft.com/office/officeart/2009/layout/CircleArrowProcess"/>
    <dgm:cxn modelId="{2594BFE4-1507-48AD-B851-68791D76DC50}" type="presParOf" srcId="{49C4C8C0-A665-47B8-AD0B-A80BD66447C9}" destId="{12D2183B-C8C1-4ADD-8BFA-63A0024D79DB}" srcOrd="0" destOrd="0" presId="urn:microsoft.com/office/officeart/2009/layout/CircleArrowProcess"/>
    <dgm:cxn modelId="{E7F52DD9-4D7D-4D83-BE11-436466B992F9}" type="presParOf" srcId="{0746AFD6-81AF-4A03-965B-E5FD2AC99902}" destId="{47FC99C1-6CDC-4E5F-82DC-8138B26E8725}" srcOrd="4" destOrd="0" presId="urn:microsoft.com/office/officeart/2009/layout/CircleArrowProcess"/>
    <dgm:cxn modelId="{B55E4747-CDE4-4986-8914-154D5AA1A780}" type="presParOf" srcId="{0746AFD6-81AF-4A03-965B-E5FD2AC99902}" destId="{4E0AE086-AABF-4A0E-98D0-5626D79C154F}" srcOrd="5" destOrd="0" presId="urn:microsoft.com/office/officeart/2009/layout/CircleArrowProcess"/>
    <dgm:cxn modelId="{DB3AB324-65AD-4D38-94E7-463D0BD65C3D}" type="presParOf" srcId="{0746AFD6-81AF-4A03-965B-E5FD2AC99902}" destId="{C57F095C-D392-4DF1-8FBB-9D795D0570B7}" srcOrd="6" destOrd="0" presId="urn:microsoft.com/office/officeart/2009/layout/CircleArrowProcess"/>
    <dgm:cxn modelId="{4A0EC2CB-9C7D-43B8-9EC0-2DC6C3E863A6}" type="presParOf" srcId="{C57F095C-D392-4DF1-8FBB-9D795D0570B7}" destId="{339FCDE6-ACB1-4FC6-B770-034DE4C59DA1}" srcOrd="0" destOrd="0" presId="urn:microsoft.com/office/officeart/2009/layout/CircleArrowProcess"/>
    <dgm:cxn modelId="{CDC4A36E-5140-4CDE-BE14-1DB128CCF43F}" type="presParOf" srcId="{0746AFD6-81AF-4A03-965B-E5FD2AC99902}" destId="{4708EA16-D5C5-4EE2-8A83-5B988D03B274}" srcOrd="7" destOrd="0" presId="urn:microsoft.com/office/officeart/2009/layout/CircleArrowProcess"/>
    <dgm:cxn modelId="{17088D1F-1BCE-4F4E-A9D5-ACFB5AF23298}" type="presParOf" srcId="{0746AFD6-81AF-4A03-965B-E5FD2AC99902}" destId="{6AED50E6-1C35-4B77-9E90-501897F8F6D8}" srcOrd="8" destOrd="0" presId="urn:microsoft.com/office/officeart/2009/layout/CircleArrowProcess"/>
    <dgm:cxn modelId="{983CB9B8-7154-4A24-AB26-73E93C78D773}" type="presParOf" srcId="{0746AFD6-81AF-4A03-965B-E5FD2AC99902}" destId="{F219D349-53FF-4267-832A-B9BDF5E2859D}" srcOrd="9" destOrd="0" presId="urn:microsoft.com/office/officeart/2009/layout/CircleArrowProcess"/>
    <dgm:cxn modelId="{9F4AE0DC-A1E3-41C4-904C-616926AC35EB}" type="presParOf" srcId="{F219D349-53FF-4267-832A-B9BDF5E2859D}" destId="{7F957DA0-1D24-4FAB-8F6B-A44B03AA03D4}" srcOrd="0" destOrd="0" presId="urn:microsoft.com/office/officeart/2009/layout/CircleArrowProcess"/>
    <dgm:cxn modelId="{A49B5F7F-D42A-45A8-B524-12D0B136CFE6}" type="presParOf" srcId="{0746AFD6-81AF-4A03-965B-E5FD2AC99902}" destId="{BEE199BB-5828-4DEF-8E3F-9D8FF7BB52F1}" srcOrd="10" destOrd="0" presId="urn:microsoft.com/office/officeart/2009/layout/CircleArrowProcess"/>
    <dgm:cxn modelId="{46FA2899-3479-4F56-8C8A-3B65DA4E387C}" type="presParOf" srcId="{0746AFD6-81AF-4A03-965B-E5FD2AC99902}" destId="{BA0426D8-C56B-4F55-94DA-314F88096B3A}" srcOrd="11" destOrd="0" presId="urn:microsoft.com/office/officeart/2009/layout/CircleArrowProcess"/>
    <dgm:cxn modelId="{FA9A131D-F944-4C09-B26A-F46B7824854C}" type="presParOf" srcId="{0746AFD6-81AF-4A03-965B-E5FD2AC99902}" destId="{1D2FB0BC-6B8D-43BD-8971-4DEA907857FA}" srcOrd="12" destOrd="0" presId="urn:microsoft.com/office/officeart/2009/layout/CircleArrowProcess"/>
    <dgm:cxn modelId="{B4C7E5A1-8396-4FF6-AAA8-FB9AC7A89EE6}" type="presParOf" srcId="{1D2FB0BC-6B8D-43BD-8971-4DEA907857FA}" destId="{31263DDB-077B-4472-9982-2144F5902285}" srcOrd="0" destOrd="0" presId="urn:microsoft.com/office/officeart/2009/layout/CircleArrowProcess"/>
    <dgm:cxn modelId="{2D180F96-ABA5-4521-97E6-66D821940F4F}" type="presParOf" srcId="{0746AFD6-81AF-4A03-965B-E5FD2AC99902}" destId="{4EB3CAC4-A659-445E-A829-292C4E7049DB}" srcOrd="1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83C97-51F0-45C6-863A-E48679F22BC5}">
      <dsp:nvSpPr>
        <dsp:cNvPr id="0" name=""/>
        <dsp:cNvSpPr/>
      </dsp:nvSpPr>
      <dsp:spPr>
        <a:xfrm>
          <a:off x="743088" y="0"/>
          <a:ext cx="2000110" cy="2000210"/>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2171282-A646-4576-AB4C-5C8A06136ED3}">
      <dsp:nvSpPr>
        <dsp:cNvPr id="0" name=""/>
        <dsp:cNvSpPr/>
      </dsp:nvSpPr>
      <dsp:spPr>
        <a:xfrm>
          <a:off x="2740196" y="593348"/>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Being able to express your opinion</a:t>
          </a:r>
          <a:endParaRPr lang="en-US" sz="1400" kern="1200" dirty="0"/>
        </a:p>
      </dsp:txBody>
      <dsp:txXfrm>
        <a:off x="2740196" y="593348"/>
        <a:ext cx="1199090" cy="795435"/>
      </dsp:txXfrm>
    </dsp:sp>
    <dsp:sp modelId="{2B9101F4-B5D1-4AB7-BC83-753D06A88415}">
      <dsp:nvSpPr>
        <dsp:cNvPr id="0" name=""/>
        <dsp:cNvSpPr/>
      </dsp:nvSpPr>
      <dsp:spPr>
        <a:xfrm>
          <a:off x="1184680" y="724414"/>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Speaking</a:t>
          </a:r>
          <a:endParaRPr lang="en-US" sz="1900" kern="1200" dirty="0"/>
        </a:p>
      </dsp:txBody>
      <dsp:txXfrm>
        <a:off x="1184680" y="724414"/>
        <a:ext cx="1116174" cy="557837"/>
      </dsp:txXfrm>
    </dsp:sp>
    <dsp:sp modelId="{12D2183B-C8C1-4ADD-8BFA-63A0024D79DB}">
      <dsp:nvSpPr>
        <dsp:cNvPr id="0" name=""/>
        <dsp:cNvSpPr/>
      </dsp:nvSpPr>
      <dsp:spPr>
        <a:xfrm>
          <a:off x="187439" y="1149249"/>
          <a:ext cx="2000110" cy="2000210"/>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7FC99C1-6CDC-4E5F-82DC-8138B26E8725}">
      <dsp:nvSpPr>
        <dsp:cNvPr id="0" name=""/>
        <dsp:cNvSpPr/>
      </dsp:nvSpPr>
      <dsp:spPr>
        <a:xfrm>
          <a:off x="2193927" y="1757447"/>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Active Listening with understanding</a:t>
          </a:r>
          <a:endParaRPr lang="en-US" sz="1400" kern="1200" dirty="0"/>
        </a:p>
      </dsp:txBody>
      <dsp:txXfrm>
        <a:off x="2193927" y="1757447"/>
        <a:ext cx="1199090" cy="795435"/>
      </dsp:txXfrm>
    </dsp:sp>
    <dsp:sp modelId="{4E0AE086-AABF-4A0E-98D0-5626D79C154F}">
      <dsp:nvSpPr>
        <dsp:cNvPr id="0" name=""/>
        <dsp:cNvSpPr/>
      </dsp:nvSpPr>
      <dsp:spPr>
        <a:xfrm>
          <a:off x="626780" y="1876246"/>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Listening</a:t>
          </a:r>
          <a:endParaRPr lang="en-US" sz="1900" kern="1200" dirty="0"/>
        </a:p>
      </dsp:txBody>
      <dsp:txXfrm>
        <a:off x="626780" y="1876246"/>
        <a:ext cx="1116174" cy="557837"/>
      </dsp:txXfrm>
    </dsp:sp>
    <dsp:sp modelId="{339FCDE6-ACB1-4FC6-B770-034DE4C59DA1}">
      <dsp:nvSpPr>
        <dsp:cNvPr id="0" name=""/>
        <dsp:cNvSpPr/>
      </dsp:nvSpPr>
      <dsp:spPr>
        <a:xfrm>
          <a:off x="743088" y="2303664"/>
          <a:ext cx="2000110" cy="2000210"/>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708EA16-D5C5-4EE2-8A83-5B988D03B274}">
      <dsp:nvSpPr>
        <dsp:cNvPr id="0" name=""/>
        <dsp:cNvSpPr/>
      </dsp:nvSpPr>
      <dsp:spPr>
        <a:xfrm>
          <a:off x="2740196" y="2897012"/>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Adding new thoughts to the discussion</a:t>
          </a:r>
          <a:endParaRPr lang="en-US" sz="1400" kern="1200" dirty="0"/>
        </a:p>
      </dsp:txBody>
      <dsp:txXfrm>
        <a:off x="2740196" y="2897012"/>
        <a:ext cx="1199090" cy="795435"/>
      </dsp:txXfrm>
    </dsp:sp>
    <dsp:sp modelId="{6AED50E6-1C35-4B77-9E90-501897F8F6D8}">
      <dsp:nvSpPr>
        <dsp:cNvPr id="0" name=""/>
        <dsp:cNvSpPr/>
      </dsp:nvSpPr>
      <dsp:spPr>
        <a:xfrm>
          <a:off x="1184680" y="3027433"/>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Creativity</a:t>
          </a:r>
          <a:endParaRPr lang="en-US" sz="1900" kern="1200" dirty="0"/>
        </a:p>
      </dsp:txBody>
      <dsp:txXfrm>
        <a:off x="1184680" y="3027433"/>
        <a:ext cx="1116174" cy="557837"/>
      </dsp:txXfrm>
    </dsp:sp>
    <dsp:sp modelId="{7F957DA0-1D24-4FAB-8F6B-A44B03AA03D4}">
      <dsp:nvSpPr>
        <dsp:cNvPr id="0" name=""/>
        <dsp:cNvSpPr/>
      </dsp:nvSpPr>
      <dsp:spPr>
        <a:xfrm>
          <a:off x="187439" y="3454850"/>
          <a:ext cx="2000110" cy="2000210"/>
        </a:xfrm>
        <a:prstGeom prst="leftCircularArrow">
          <a:avLst>
            <a:gd name="adj1" fmla="val 10980"/>
            <a:gd name="adj2" fmla="val 1142322"/>
            <a:gd name="adj3" fmla="val 6300000"/>
            <a:gd name="adj4" fmla="val 18900000"/>
            <a:gd name="adj5" fmla="val 125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EE199BB-5828-4DEF-8E3F-9D8FF7BB52F1}">
      <dsp:nvSpPr>
        <dsp:cNvPr id="0" name=""/>
        <dsp:cNvSpPr/>
      </dsp:nvSpPr>
      <dsp:spPr>
        <a:xfrm>
          <a:off x="2193927" y="4048844"/>
          <a:ext cx="1199090" cy="795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Asking poignant questions</a:t>
          </a:r>
          <a:endParaRPr lang="en-US" sz="1400" kern="1200" dirty="0"/>
        </a:p>
      </dsp:txBody>
      <dsp:txXfrm>
        <a:off x="2193927" y="4048844"/>
        <a:ext cx="1199090" cy="795435"/>
      </dsp:txXfrm>
    </dsp:sp>
    <dsp:sp modelId="{BA0426D8-C56B-4F55-94DA-314F88096B3A}">
      <dsp:nvSpPr>
        <dsp:cNvPr id="0" name=""/>
        <dsp:cNvSpPr/>
      </dsp:nvSpPr>
      <dsp:spPr>
        <a:xfrm>
          <a:off x="626780" y="4179265"/>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Questions</a:t>
          </a:r>
          <a:endParaRPr lang="en-US" sz="1900" kern="1200" dirty="0"/>
        </a:p>
      </dsp:txBody>
      <dsp:txXfrm>
        <a:off x="626780" y="4179265"/>
        <a:ext cx="1116174" cy="557837"/>
      </dsp:txXfrm>
    </dsp:sp>
    <dsp:sp modelId="{31263DDB-077B-4472-9982-2144F5902285}">
      <dsp:nvSpPr>
        <dsp:cNvPr id="0" name=""/>
        <dsp:cNvSpPr/>
      </dsp:nvSpPr>
      <dsp:spPr>
        <a:xfrm>
          <a:off x="885283" y="4737103"/>
          <a:ext cx="1718346" cy="1719354"/>
        </a:xfrm>
        <a:prstGeom prst="blockArc">
          <a:avLst>
            <a:gd name="adj1" fmla="val 13500000"/>
            <a:gd name="adj2" fmla="val 10800000"/>
            <a:gd name="adj3" fmla="val 1274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EB3CAC4-A659-445E-A829-292C4E7049DB}">
      <dsp:nvSpPr>
        <dsp:cNvPr id="0" name=""/>
        <dsp:cNvSpPr/>
      </dsp:nvSpPr>
      <dsp:spPr>
        <a:xfrm>
          <a:off x="1184680" y="5331097"/>
          <a:ext cx="1116174" cy="557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Team Building</a:t>
          </a:r>
          <a:endParaRPr lang="en-US" sz="1900" kern="1200" dirty="0"/>
        </a:p>
      </dsp:txBody>
      <dsp:txXfrm>
        <a:off x="1184680" y="5331097"/>
        <a:ext cx="1116174" cy="55783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6158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227136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835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D0EC8C-EA54-41BD-B059-90A4C468AE00}"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6433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0EC8C-EA54-41BD-B059-90A4C468AE00}" type="datetimeFigureOut">
              <a:rPr lang="en-US" smtClean="0"/>
              <a:t>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9918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D0EC8C-EA54-41BD-B059-90A4C468AE00}"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173477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D0EC8C-EA54-41BD-B059-90A4C468AE00}" type="datetimeFigureOut">
              <a:rPr lang="en-US" smtClean="0"/>
              <a:t>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531188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D0EC8C-EA54-41BD-B059-90A4C468AE00}" type="datetimeFigureOut">
              <a:rPr lang="en-US" smtClean="0"/>
              <a:t>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7436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0EC8C-EA54-41BD-B059-90A4C468AE00}" type="datetimeFigureOut">
              <a:rPr lang="en-US" smtClean="0"/>
              <a:t>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304541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0EC8C-EA54-41BD-B059-90A4C468AE00}"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2303871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0EC8C-EA54-41BD-B059-90A4C468AE00}" type="datetimeFigureOut">
              <a:rPr lang="en-US" smtClean="0"/>
              <a:t>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B2CAD-A6BF-4CD0-9E25-40ED9877216A}" type="slidenum">
              <a:rPr lang="en-US" smtClean="0"/>
              <a:t>‹#›</a:t>
            </a:fld>
            <a:endParaRPr lang="en-US"/>
          </a:p>
        </p:txBody>
      </p:sp>
    </p:spTree>
    <p:extLst>
      <p:ext uri="{BB962C8B-B14F-4D97-AF65-F5344CB8AC3E}">
        <p14:creationId xmlns:p14="http://schemas.microsoft.com/office/powerpoint/2010/main" val="1444322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0EC8C-EA54-41BD-B059-90A4C468AE00}" type="datetimeFigureOut">
              <a:rPr lang="en-US" smtClean="0"/>
              <a:t>12/9/2018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B2CAD-A6BF-4CD0-9E25-40ED9877216A}" type="slidenum">
              <a:rPr lang="en-US" smtClean="0"/>
              <a:t>‹#›</a:t>
            </a:fld>
            <a:endParaRPr lang="en-US"/>
          </a:p>
        </p:txBody>
      </p:sp>
    </p:spTree>
    <p:extLst>
      <p:ext uri="{BB962C8B-B14F-4D97-AF65-F5344CB8AC3E}">
        <p14:creationId xmlns:p14="http://schemas.microsoft.com/office/powerpoint/2010/main" val="2755357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1.xml"/><Relationship Id="rId7" Type="http://schemas.openxmlformats.org/officeDocument/2006/relationships/hyperlink" Target="http://nerdist.com/more-harry-potter-jk-rowling-warner-bros-say-yes/" TargetMode="Externa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descr="Circle Arrow Process" title="SmartArt"/>
          <p:cNvGraphicFramePr/>
          <p:nvPr>
            <p:extLst/>
          </p:nvPr>
        </p:nvGraphicFramePr>
        <p:xfrm>
          <a:off x="7943353" y="302151"/>
          <a:ext cx="4126727" cy="6456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3"/>
          <p:cNvSpPr txBox="1">
            <a:spLocks/>
          </p:cNvSpPr>
          <p:nvPr/>
        </p:nvSpPr>
        <p:spPr>
          <a:xfrm>
            <a:off x="447108" y="5828067"/>
            <a:ext cx="8789385" cy="1027664"/>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smtClean="0"/>
              <a:t>Leaders at all levels don’t have all the answers</a:t>
            </a:r>
            <a:endParaRPr lang="en-US" sz="2600" dirty="0"/>
          </a:p>
          <a:p>
            <a:endParaRPr lang="en-US" sz="2400" dirty="0" smtClean="0"/>
          </a:p>
          <a:p>
            <a:r>
              <a:rPr lang="en-US" sz="2400" smtClean="0"/>
              <a:t>Collaborating on the fly </a:t>
            </a:r>
            <a:endParaRPr lang="en-US" sz="2400" dirty="0" smtClean="0"/>
          </a:p>
          <a:p>
            <a:endParaRPr lang="en-US" sz="2400" dirty="0" smtClean="0"/>
          </a:p>
          <a:p>
            <a:r>
              <a:rPr lang="en-US" sz="2400" smtClean="0"/>
              <a:t>In our solos we can get things done, but when we step back and reach out miricles can happen</a:t>
            </a:r>
            <a:endParaRPr lang="en-US" sz="2400" dirty="0"/>
          </a:p>
          <a:p>
            <a:endParaRPr lang="en-US" sz="2400" dirty="0"/>
          </a:p>
        </p:txBody>
      </p:sp>
      <p:sp>
        <p:nvSpPr>
          <p:cNvPr id="2" name="Title 1"/>
          <p:cNvSpPr>
            <a:spLocks noGrp="1"/>
          </p:cNvSpPr>
          <p:nvPr>
            <p:ph type="title"/>
          </p:nvPr>
        </p:nvSpPr>
        <p:spPr>
          <a:xfrm>
            <a:off x="341282" y="244574"/>
            <a:ext cx="3019333" cy="1097281"/>
          </a:xfrm>
        </p:spPr>
        <p:txBody>
          <a:bodyPr>
            <a:normAutofit/>
          </a:bodyPr>
          <a:lstStyle/>
          <a:p>
            <a:r>
              <a:rPr lang="en-US" sz="1800" dirty="0" smtClean="0">
                <a:solidFill>
                  <a:schemeClr val="bg1">
                    <a:lumMod val="50000"/>
                  </a:schemeClr>
                </a:solidFill>
              </a:rPr>
              <a:t>Tzu chi English Educational</a:t>
            </a:r>
            <a:r>
              <a:rPr lang="en-US" sz="1800" smtClean="0"/>
              <a:t/>
            </a:r>
            <a:br>
              <a:rPr lang="en-US" sz="1800" smtClean="0"/>
            </a:br>
            <a:r>
              <a:rPr lang="en-US" sz="1800" b="1" smtClean="0">
                <a:solidFill>
                  <a:schemeClr val="accent5"/>
                </a:solidFill>
              </a:rPr>
              <a:t>The power of teaming</a:t>
            </a:r>
            <a:endParaRPr lang="en-US" sz="1800" b="1" dirty="0">
              <a:solidFill>
                <a:schemeClr val="accent5"/>
              </a:solidFill>
            </a:endParaRPr>
          </a:p>
        </p:txBody>
      </p:sp>
      <p:sp>
        <p:nvSpPr>
          <p:cNvPr id="3" name="TextBox 2"/>
          <p:cNvSpPr txBox="1"/>
          <p:nvPr/>
        </p:nvSpPr>
        <p:spPr>
          <a:xfrm>
            <a:off x="8674873" y="659960"/>
            <a:ext cx="3108960" cy="369332"/>
          </a:xfrm>
          <a:prstGeom prst="rect">
            <a:avLst/>
          </a:prstGeom>
          <a:noFill/>
        </p:spPr>
        <p:txBody>
          <a:bodyPr wrap="square" rtlCol="0">
            <a:spAutoFit/>
          </a:bodyPr>
          <a:lstStyle/>
          <a:p>
            <a:r>
              <a:rPr lang="en-US" u="sng" dirty="0" smtClean="0"/>
              <a:t>Skills Fostered in this Class</a:t>
            </a:r>
            <a:endParaRPr lang="en-US" u="sng" dirty="0"/>
          </a:p>
        </p:txBody>
      </p:sp>
      <p:sp>
        <p:nvSpPr>
          <p:cNvPr id="8" name="TextBox 7"/>
          <p:cNvSpPr txBox="1"/>
          <p:nvPr/>
        </p:nvSpPr>
        <p:spPr>
          <a:xfrm>
            <a:off x="8961120" y="6481610"/>
            <a:ext cx="5279666" cy="276999"/>
          </a:xfrm>
          <a:prstGeom prst="rect">
            <a:avLst/>
          </a:prstGeom>
          <a:noFill/>
        </p:spPr>
        <p:txBody>
          <a:bodyPr wrap="square" rtlCol="0">
            <a:spAutoFit/>
          </a:bodyPr>
          <a:lstStyle/>
          <a:p>
            <a:r>
              <a:rPr lang="en-US" sz="1200" dirty="0" smtClean="0"/>
              <a:t>Christopher Bauman – www.chrisbauman.com.au</a:t>
            </a:r>
            <a:endParaRPr lang="en-US" sz="1200" dirty="0"/>
          </a:p>
        </p:txBody>
      </p:sp>
      <p:sp>
        <p:nvSpPr>
          <p:cNvPr id="4" name="TextBox 3"/>
          <p:cNvSpPr txBox="1"/>
          <p:nvPr/>
        </p:nvSpPr>
        <p:spPr>
          <a:xfrm>
            <a:off x="341282" y="1621475"/>
            <a:ext cx="1849176" cy="3693319"/>
          </a:xfrm>
          <a:prstGeom prst="rect">
            <a:avLst/>
          </a:prstGeom>
          <a:noFill/>
        </p:spPr>
        <p:txBody>
          <a:bodyPr wrap="square" rtlCol="0">
            <a:spAutoFit/>
          </a:bodyPr>
          <a:lstStyle/>
          <a:p>
            <a:r>
              <a:rPr lang="en-US" smtClean="0">
                <a:sym typeface="Wingdings" panose="05000000000000000000" pitchFamily="2" charset="2"/>
              </a:rPr>
              <a:t> </a:t>
            </a:r>
            <a:r>
              <a:rPr lang="en-US" u="sng" smtClean="0">
                <a:sym typeface="Wingdings" panose="05000000000000000000" pitchFamily="2" charset="2"/>
              </a:rPr>
              <a:t>Make Questions</a:t>
            </a:r>
            <a:endParaRPr lang="en-US" u="sng" dirty="0" smtClean="0">
              <a:sym typeface="Wingdings" panose="05000000000000000000" pitchFamily="2" charset="2"/>
            </a:endParaRPr>
          </a:p>
          <a:p>
            <a:r>
              <a:rPr lang="en-US" smtClean="0">
                <a:sym typeface="Wingdings" panose="05000000000000000000" pitchFamily="2" charset="2"/>
              </a:rPr>
              <a:t>Coordinating</a:t>
            </a:r>
          </a:p>
          <a:p>
            <a:r>
              <a:rPr lang="en-US" smtClean="0">
                <a:sym typeface="Wingdings" panose="05000000000000000000" pitchFamily="2" charset="2"/>
              </a:rPr>
              <a:t>Collaborating</a:t>
            </a:r>
          </a:p>
          <a:p>
            <a:r>
              <a:rPr lang="en-US" smtClean="0">
                <a:sym typeface="Wingdings" panose="05000000000000000000" pitchFamily="2" charset="2"/>
              </a:rPr>
              <a:t>Across boundaries</a:t>
            </a:r>
          </a:p>
          <a:p>
            <a:r>
              <a:rPr lang="en-US" smtClean="0">
                <a:sym typeface="Wingdings" panose="05000000000000000000" pitchFamily="2" charset="2"/>
              </a:rPr>
              <a:t>Expertise</a:t>
            </a:r>
          </a:p>
          <a:p>
            <a:r>
              <a:rPr lang="en-US" smtClean="0">
                <a:sym typeface="Wingdings" panose="05000000000000000000" pitchFamily="2" charset="2"/>
              </a:rPr>
              <a:t>Distance</a:t>
            </a:r>
          </a:p>
          <a:p>
            <a:r>
              <a:rPr lang="en-US" smtClean="0">
                <a:sym typeface="Wingdings" panose="05000000000000000000" pitchFamily="2" charset="2"/>
              </a:rPr>
              <a:t>Time Zones</a:t>
            </a:r>
          </a:p>
          <a:p>
            <a:r>
              <a:rPr lang="en-US" smtClean="0">
                <a:sym typeface="Wingdings" panose="05000000000000000000" pitchFamily="2" charset="2"/>
              </a:rPr>
              <a:t>Shared outcome</a:t>
            </a:r>
          </a:p>
          <a:p>
            <a:r>
              <a:rPr lang="en-US" smtClean="0">
                <a:sym typeface="Wingdings" panose="05000000000000000000" pitchFamily="2" charset="2"/>
              </a:rPr>
              <a:t>24/7</a:t>
            </a:r>
          </a:p>
          <a:p>
            <a:r>
              <a:rPr lang="en-US" smtClean="0">
                <a:sym typeface="Wingdings" panose="05000000000000000000" pitchFamily="2" charset="2"/>
              </a:rPr>
              <a:t>Global</a:t>
            </a:r>
          </a:p>
          <a:p>
            <a:r>
              <a:rPr lang="en-US" smtClean="0">
                <a:sym typeface="Wingdings" panose="05000000000000000000" pitchFamily="2" charset="2"/>
              </a:rPr>
              <a:t>Fast paced</a:t>
            </a:r>
            <a:endParaRPr lang="en-US" dirty="0">
              <a:sym typeface="Wingdings" panose="05000000000000000000" pitchFamily="2" charset="2"/>
            </a:endParaRPr>
          </a:p>
          <a:p>
            <a:endParaRPr lang="en-US" smtClean="0">
              <a:sym typeface="Wingdings" panose="05000000000000000000" pitchFamily="2" charset="2"/>
            </a:endParaRPr>
          </a:p>
        </p:txBody>
      </p:sp>
      <p:sp>
        <p:nvSpPr>
          <p:cNvPr id="9" name="TextBox 8"/>
          <p:cNvSpPr txBox="1"/>
          <p:nvPr/>
        </p:nvSpPr>
        <p:spPr>
          <a:xfrm>
            <a:off x="2456861" y="2399467"/>
            <a:ext cx="5685183" cy="3139321"/>
          </a:xfrm>
          <a:prstGeom prst="rect">
            <a:avLst/>
          </a:prstGeom>
          <a:noFill/>
          <a:ln w="25400">
            <a:solidFill>
              <a:schemeClr val="accent1">
                <a:lumMod val="60000"/>
                <a:lumOff val="40000"/>
              </a:schemeClr>
            </a:solidFill>
          </a:ln>
        </p:spPr>
        <p:txBody>
          <a:bodyPr wrap="square" rtlCol="0">
            <a:spAutoFit/>
          </a:bodyPr>
          <a:lstStyle/>
          <a:p>
            <a:r>
              <a:rPr lang="en-US" u="sng" dirty="0" smtClean="0"/>
              <a:t>Create a word bank for discussion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11" name="TextBox 10"/>
          <p:cNvSpPr txBox="1"/>
          <p:nvPr/>
        </p:nvSpPr>
        <p:spPr>
          <a:xfrm>
            <a:off x="2499258" y="2002093"/>
            <a:ext cx="5672709" cy="215444"/>
          </a:xfrm>
          <a:prstGeom prst="rect">
            <a:avLst/>
          </a:prstGeom>
          <a:noFill/>
        </p:spPr>
        <p:txBody>
          <a:bodyPr wrap="square" rtlCol="0">
            <a:spAutoFit/>
          </a:bodyPr>
          <a:lstStyle/>
          <a:p>
            <a:r>
              <a:rPr lang="en-US" sz="800" dirty="0" smtClean="0"/>
              <a:t>Source -  </a:t>
            </a:r>
            <a:r>
              <a:rPr lang="en-US" sz="800" dirty="0">
                <a:hlinkClick r:id="rId7"/>
              </a:rPr>
              <a:t>http://nerdist.com/more-harry-potter-jk-rowling-warner-bros-say-yes</a:t>
            </a:r>
            <a:r>
              <a:rPr lang="en-US" sz="800" dirty="0" smtClean="0">
                <a:hlinkClick r:id="rId7"/>
              </a:rPr>
              <a:t>/</a:t>
            </a:r>
            <a:r>
              <a:rPr lang="en-US" sz="800" dirty="0" smtClean="0"/>
              <a:t> </a:t>
            </a:r>
            <a:endParaRPr lang="en-US" sz="800" dirty="0"/>
          </a:p>
        </p:txBody>
      </p:sp>
      <p:sp>
        <p:nvSpPr>
          <p:cNvPr id="14" name="TextBox 13"/>
          <p:cNvSpPr txBox="1"/>
          <p:nvPr/>
        </p:nvSpPr>
        <p:spPr>
          <a:xfrm rot="2395804">
            <a:off x="2321136" y="4075057"/>
            <a:ext cx="2663246" cy="523220"/>
          </a:xfrm>
          <a:prstGeom prst="rect">
            <a:avLst/>
          </a:prstGeom>
          <a:noFill/>
        </p:spPr>
        <p:txBody>
          <a:bodyPr wrap="square" rtlCol="0">
            <a:spAutoFit/>
          </a:bodyPr>
          <a:lstStyle/>
          <a:p>
            <a:r>
              <a:rPr lang="en-US" sz="1400" smtClean="0"/>
              <a:t>Hospitals are open 24/7…. 60-70 care givers for each patient</a:t>
            </a:r>
            <a:endParaRPr lang="en-US" sz="1400" dirty="0"/>
          </a:p>
        </p:txBody>
      </p:sp>
      <p:sp>
        <p:nvSpPr>
          <p:cNvPr id="15" name="TextBox 14"/>
          <p:cNvSpPr txBox="1"/>
          <p:nvPr/>
        </p:nvSpPr>
        <p:spPr>
          <a:xfrm rot="369882">
            <a:off x="5342982" y="2687370"/>
            <a:ext cx="2663246" cy="1200329"/>
          </a:xfrm>
          <a:prstGeom prst="rect">
            <a:avLst/>
          </a:prstGeom>
          <a:noFill/>
        </p:spPr>
        <p:txBody>
          <a:bodyPr wrap="square" rtlCol="0">
            <a:spAutoFit/>
          </a:bodyPr>
          <a:lstStyle/>
          <a:p>
            <a:r>
              <a:rPr lang="en-US" sz="3600" smtClean="0">
                <a:solidFill>
                  <a:srgbClr val="00B0F0"/>
                </a:solidFill>
              </a:rPr>
              <a:t>A lesson in humility</a:t>
            </a:r>
            <a:endParaRPr lang="en-US" sz="3600" dirty="0">
              <a:solidFill>
                <a:srgbClr val="00B0F0"/>
              </a:solidFill>
            </a:endParaRPr>
          </a:p>
        </p:txBody>
      </p:sp>
      <p:sp>
        <p:nvSpPr>
          <p:cNvPr id="16" name="TextBox 15"/>
          <p:cNvSpPr txBox="1"/>
          <p:nvPr/>
        </p:nvSpPr>
        <p:spPr>
          <a:xfrm>
            <a:off x="6011627" y="5017498"/>
            <a:ext cx="2663246" cy="307777"/>
          </a:xfrm>
          <a:prstGeom prst="rect">
            <a:avLst/>
          </a:prstGeom>
          <a:noFill/>
        </p:spPr>
        <p:txBody>
          <a:bodyPr wrap="square" rtlCol="0">
            <a:spAutoFit/>
          </a:bodyPr>
          <a:lstStyle/>
          <a:p>
            <a:r>
              <a:rPr lang="en-US" sz="1400" smtClean="0"/>
              <a:t>Professional culture clash</a:t>
            </a:r>
            <a:endParaRPr lang="en-US" sz="1400" dirty="0"/>
          </a:p>
        </p:txBody>
      </p:sp>
      <p:sp>
        <p:nvSpPr>
          <p:cNvPr id="17" name="TextBox 16"/>
          <p:cNvSpPr txBox="1"/>
          <p:nvPr/>
        </p:nvSpPr>
        <p:spPr>
          <a:xfrm rot="579773">
            <a:off x="4009922" y="3687854"/>
            <a:ext cx="2663246" cy="307777"/>
          </a:xfrm>
          <a:prstGeom prst="rect">
            <a:avLst/>
          </a:prstGeom>
          <a:noFill/>
        </p:spPr>
        <p:txBody>
          <a:bodyPr wrap="square" rtlCol="0">
            <a:spAutoFit/>
          </a:bodyPr>
          <a:lstStyle/>
          <a:p>
            <a:r>
              <a:rPr lang="en-US" sz="1400" smtClean="0"/>
              <a:t>Professional curiosity </a:t>
            </a:r>
            <a:endParaRPr lang="en-US" sz="1400" dirty="0"/>
          </a:p>
        </p:txBody>
      </p:sp>
      <p:pic>
        <p:nvPicPr>
          <p:cNvPr id="1026" name="Picture 2" descr="Image result for teami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5598" y="295291"/>
            <a:ext cx="2611944" cy="15111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70672" y="2691442"/>
            <a:ext cx="2728781" cy="646331"/>
          </a:xfrm>
          <a:prstGeom prst="rect">
            <a:avLst/>
          </a:prstGeom>
          <a:noFill/>
        </p:spPr>
        <p:txBody>
          <a:bodyPr wrap="square" rtlCol="0">
            <a:spAutoFit/>
          </a:bodyPr>
          <a:lstStyle/>
          <a:p>
            <a:r>
              <a:rPr lang="en-US" smtClean="0"/>
              <a:t>It is hard to learn if you think you know</a:t>
            </a:r>
            <a:endParaRPr lang="en-US"/>
          </a:p>
        </p:txBody>
      </p:sp>
      <p:sp>
        <p:nvSpPr>
          <p:cNvPr id="10" name="TextBox 9"/>
          <p:cNvSpPr txBox="1"/>
          <p:nvPr/>
        </p:nvSpPr>
        <p:spPr>
          <a:xfrm rot="20097221">
            <a:off x="4956609" y="4184030"/>
            <a:ext cx="3192291" cy="646331"/>
          </a:xfrm>
          <a:prstGeom prst="rect">
            <a:avLst/>
          </a:prstGeom>
          <a:noFill/>
        </p:spPr>
        <p:txBody>
          <a:bodyPr wrap="square" rtlCol="0">
            <a:spAutoFit/>
          </a:bodyPr>
          <a:lstStyle/>
          <a:p>
            <a:r>
              <a:rPr lang="en-US" smtClean="0"/>
              <a:t>I don’t like that man very much, I must get to know him better.</a:t>
            </a:r>
            <a:endParaRPr lang="en-US"/>
          </a:p>
        </p:txBody>
      </p:sp>
      <p:sp>
        <p:nvSpPr>
          <p:cNvPr id="18" name="TextBox 17"/>
          <p:cNvSpPr txBox="1"/>
          <p:nvPr/>
        </p:nvSpPr>
        <p:spPr>
          <a:xfrm>
            <a:off x="6665496" y="316236"/>
            <a:ext cx="1627132" cy="1107996"/>
          </a:xfrm>
          <a:prstGeom prst="rect">
            <a:avLst/>
          </a:prstGeom>
          <a:noFill/>
        </p:spPr>
        <p:txBody>
          <a:bodyPr wrap="square" rtlCol="0">
            <a:spAutoFit/>
          </a:bodyPr>
          <a:lstStyle/>
          <a:p>
            <a:r>
              <a:rPr lang="en-US" sz="6600" smtClean="0">
                <a:solidFill>
                  <a:srgbClr val="7030A0"/>
                </a:solidFill>
              </a:rPr>
              <a:t>ing</a:t>
            </a:r>
            <a:endParaRPr lang="en-US" sz="6600">
              <a:solidFill>
                <a:srgbClr val="7030A0"/>
              </a:solidFill>
            </a:endParaRPr>
          </a:p>
        </p:txBody>
      </p:sp>
    </p:spTree>
    <p:extLst>
      <p:ext uri="{BB962C8B-B14F-4D97-AF65-F5344CB8AC3E}">
        <p14:creationId xmlns:p14="http://schemas.microsoft.com/office/powerpoint/2010/main" val="1377624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5517" y="429371"/>
            <a:ext cx="8653642" cy="523220"/>
          </a:xfrm>
          <a:prstGeom prst="rect">
            <a:avLst/>
          </a:prstGeom>
          <a:noFill/>
        </p:spPr>
        <p:txBody>
          <a:bodyPr wrap="square" rtlCol="0">
            <a:spAutoFit/>
          </a:bodyPr>
          <a:lstStyle/>
          <a:p>
            <a:r>
              <a:rPr lang="en-US" sz="1400" dirty="0" smtClean="0"/>
              <a:t>1</a:t>
            </a:r>
            <a:r>
              <a:rPr lang="en-US" sz="1400" smtClean="0"/>
              <a:t>.  </a:t>
            </a:r>
            <a:r>
              <a:rPr lang="en-US" sz="1400" smtClean="0"/>
              <a:t> Sports teams win because they practice, but you can only practice if you have the same members over time.</a:t>
            </a:r>
            <a:endParaRPr lang="en-US" sz="1400" dirty="0" smtClean="0"/>
          </a:p>
          <a:p>
            <a:r>
              <a:rPr lang="en-US" sz="1400" dirty="0" smtClean="0"/>
              <a:t>____________________________________________________________________________________________?</a:t>
            </a:r>
            <a:endParaRPr lang="en-US" sz="1400" dirty="0"/>
          </a:p>
        </p:txBody>
      </p:sp>
      <p:sp>
        <p:nvSpPr>
          <p:cNvPr id="4" name="TextBox 3"/>
          <p:cNvSpPr txBox="1"/>
          <p:nvPr/>
        </p:nvSpPr>
        <p:spPr>
          <a:xfrm>
            <a:off x="405517" y="1075702"/>
            <a:ext cx="8781439" cy="523220"/>
          </a:xfrm>
          <a:prstGeom prst="rect">
            <a:avLst/>
          </a:prstGeom>
          <a:noFill/>
        </p:spPr>
        <p:txBody>
          <a:bodyPr wrap="square" rtlCol="0">
            <a:spAutoFit/>
          </a:bodyPr>
          <a:lstStyle/>
          <a:p>
            <a:r>
              <a:rPr lang="en-US" sz="1400" dirty="0" smtClean="0"/>
              <a:t>2</a:t>
            </a:r>
            <a:r>
              <a:rPr lang="en-US" sz="1400" smtClean="0"/>
              <a:t>.  </a:t>
            </a:r>
            <a:r>
              <a:rPr lang="en-US" sz="1400" smtClean="0"/>
              <a:t>Teaming is the way that more and more of us have to work today. ___________________________________________________________________________________________ </a:t>
            </a:r>
            <a:r>
              <a:rPr lang="en-US" sz="1400" dirty="0" smtClean="0"/>
              <a:t>?</a:t>
            </a:r>
            <a:endParaRPr lang="en-US" sz="1400" dirty="0"/>
          </a:p>
        </p:txBody>
      </p:sp>
      <p:sp>
        <p:nvSpPr>
          <p:cNvPr id="5" name="TextBox 4"/>
          <p:cNvSpPr txBox="1"/>
          <p:nvPr/>
        </p:nvSpPr>
        <p:spPr>
          <a:xfrm>
            <a:off x="405517" y="1722033"/>
            <a:ext cx="8781439" cy="523220"/>
          </a:xfrm>
          <a:prstGeom prst="rect">
            <a:avLst/>
          </a:prstGeom>
          <a:noFill/>
        </p:spPr>
        <p:txBody>
          <a:bodyPr wrap="square" rtlCol="0">
            <a:spAutoFit/>
          </a:bodyPr>
          <a:lstStyle/>
          <a:p>
            <a:r>
              <a:rPr lang="en-US" sz="1400" dirty="0" smtClean="0"/>
              <a:t>3</a:t>
            </a:r>
            <a:r>
              <a:rPr lang="en-US" sz="1400" smtClean="0"/>
              <a:t>.  </a:t>
            </a:r>
            <a:r>
              <a:rPr lang="en-US" sz="1400" smtClean="0"/>
              <a:t>More and more of us have to work with different people to get our work done. ___________________________________________________________________________________________ </a:t>
            </a:r>
            <a:r>
              <a:rPr lang="en-US" sz="1400" dirty="0" smtClean="0"/>
              <a:t>?</a:t>
            </a:r>
            <a:endParaRPr lang="en-US" sz="1400" dirty="0"/>
          </a:p>
        </p:txBody>
      </p:sp>
      <p:sp>
        <p:nvSpPr>
          <p:cNvPr id="6" name="TextBox 5"/>
          <p:cNvSpPr txBox="1"/>
          <p:nvPr/>
        </p:nvSpPr>
        <p:spPr>
          <a:xfrm>
            <a:off x="405517" y="2368364"/>
            <a:ext cx="8781439" cy="523220"/>
          </a:xfrm>
          <a:prstGeom prst="rect">
            <a:avLst/>
          </a:prstGeom>
          <a:noFill/>
        </p:spPr>
        <p:txBody>
          <a:bodyPr wrap="square" rtlCol="0">
            <a:spAutoFit/>
          </a:bodyPr>
          <a:lstStyle/>
          <a:p>
            <a:r>
              <a:rPr lang="en-US" sz="1400" dirty="0" smtClean="0"/>
              <a:t>4</a:t>
            </a:r>
            <a:r>
              <a:rPr lang="en-US" sz="1400" smtClean="0"/>
              <a:t>.  </a:t>
            </a:r>
            <a:r>
              <a:rPr lang="en-US" sz="1400" smtClean="0"/>
              <a:t>Working with constantly changing configurations ___________________________________________________________________________________________ </a:t>
            </a:r>
            <a:r>
              <a:rPr lang="en-US" sz="1400" dirty="0" smtClean="0"/>
              <a:t>?</a:t>
            </a:r>
            <a:endParaRPr lang="en-US" sz="1400" dirty="0"/>
          </a:p>
        </p:txBody>
      </p:sp>
      <p:sp>
        <p:nvSpPr>
          <p:cNvPr id="7" name="TextBox 6"/>
          <p:cNvSpPr txBox="1"/>
          <p:nvPr/>
        </p:nvSpPr>
        <p:spPr>
          <a:xfrm>
            <a:off x="405517" y="3014695"/>
            <a:ext cx="8781439" cy="523220"/>
          </a:xfrm>
          <a:prstGeom prst="rect">
            <a:avLst/>
          </a:prstGeom>
          <a:noFill/>
        </p:spPr>
        <p:txBody>
          <a:bodyPr wrap="square" rtlCol="0">
            <a:spAutoFit/>
          </a:bodyPr>
          <a:lstStyle/>
          <a:p>
            <a:r>
              <a:rPr lang="en-US" sz="1400" dirty="0" smtClean="0"/>
              <a:t>5</a:t>
            </a:r>
            <a:r>
              <a:rPr lang="en-US" sz="1400" smtClean="0"/>
              <a:t>.  </a:t>
            </a:r>
            <a:r>
              <a:rPr lang="en-US" sz="1400" smtClean="0"/>
              <a:t>There is a certain humility knowing that you have to invite people in ___________________________________________________________________________________________ </a:t>
            </a:r>
            <a:r>
              <a:rPr lang="en-US" sz="1400" dirty="0" smtClean="0"/>
              <a:t>?</a:t>
            </a:r>
            <a:endParaRPr lang="en-US" sz="1400" dirty="0"/>
          </a:p>
        </p:txBody>
      </p:sp>
      <p:sp>
        <p:nvSpPr>
          <p:cNvPr id="8" name="TextBox 7"/>
          <p:cNvSpPr txBox="1"/>
          <p:nvPr/>
        </p:nvSpPr>
        <p:spPr>
          <a:xfrm>
            <a:off x="405517" y="3661026"/>
            <a:ext cx="8781439" cy="523220"/>
          </a:xfrm>
          <a:prstGeom prst="rect">
            <a:avLst/>
          </a:prstGeom>
          <a:noFill/>
        </p:spPr>
        <p:txBody>
          <a:bodyPr wrap="square" rtlCol="0">
            <a:spAutoFit/>
          </a:bodyPr>
          <a:lstStyle/>
          <a:p>
            <a:r>
              <a:rPr lang="en-US" sz="1400" dirty="0" smtClean="0"/>
              <a:t>6</a:t>
            </a:r>
            <a:r>
              <a:rPr lang="en-US" sz="1400" smtClean="0"/>
              <a:t>. </a:t>
            </a:r>
            <a:r>
              <a:rPr lang="en-US" sz="1400" smtClean="0"/>
              <a:t>Teaming across industry boundaries is extremetly difficult ___________________________________________________________________________________________ </a:t>
            </a:r>
            <a:r>
              <a:rPr lang="en-US" sz="1400" dirty="0" smtClean="0"/>
              <a:t>?</a:t>
            </a:r>
            <a:endParaRPr lang="en-US" sz="1400" dirty="0"/>
          </a:p>
        </p:txBody>
      </p:sp>
      <p:sp>
        <p:nvSpPr>
          <p:cNvPr id="9" name="TextBox 8"/>
          <p:cNvSpPr txBox="1"/>
          <p:nvPr/>
        </p:nvSpPr>
        <p:spPr>
          <a:xfrm>
            <a:off x="405517" y="4307357"/>
            <a:ext cx="8781439" cy="523220"/>
          </a:xfrm>
          <a:prstGeom prst="rect">
            <a:avLst/>
          </a:prstGeom>
          <a:noFill/>
        </p:spPr>
        <p:txBody>
          <a:bodyPr wrap="square" rtlCol="0">
            <a:spAutoFit/>
          </a:bodyPr>
          <a:lstStyle/>
          <a:p>
            <a:r>
              <a:rPr lang="en-US" sz="1400" dirty="0" smtClean="0"/>
              <a:t>7</a:t>
            </a:r>
            <a:r>
              <a:rPr lang="en-US" sz="1400" smtClean="0"/>
              <a:t>.  </a:t>
            </a:r>
            <a:r>
              <a:rPr lang="en-US" sz="1400" smtClean="0"/>
              <a:t>People think differently, they don’t always see eye to eye ___________________________________________________________________________________________ </a:t>
            </a:r>
            <a:r>
              <a:rPr lang="en-US" sz="1400" dirty="0" smtClean="0"/>
              <a:t>?</a:t>
            </a:r>
            <a:endParaRPr lang="en-US" sz="1400" dirty="0"/>
          </a:p>
        </p:txBody>
      </p:sp>
      <p:sp>
        <p:nvSpPr>
          <p:cNvPr id="10" name="TextBox 9"/>
          <p:cNvSpPr txBox="1"/>
          <p:nvPr/>
        </p:nvSpPr>
        <p:spPr>
          <a:xfrm>
            <a:off x="405517" y="4953688"/>
            <a:ext cx="8781439" cy="523220"/>
          </a:xfrm>
          <a:prstGeom prst="rect">
            <a:avLst/>
          </a:prstGeom>
          <a:noFill/>
        </p:spPr>
        <p:txBody>
          <a:bodyPr wrap="square" rtlCol="0">
            <a:spAutoFit/>
          </a:bodyPr>
          <a:lstStyle/>
          <a:p>
            <a:r>
              <a:rPr lang="en-US" sz="1400" dirty="0" smtClean="0"/>
              <a:t>8</a:t>
            </a:r>
            <a:r>
              <a:rPr lang="en-US" sz="1400" smtClean="0"/>
              <a:t>. </a:t>
            </a:r>
            <a:r>
              <a:rPr lang="en-US" sz="1400" smtClean="0"/>
              <a:t>It is hard to lean if you thik you already know. ___________________________________________________________________________________________ </a:t>
            </a:r>
            <a:r>
              <a:rPr lang="en-US" sz="1400" dirty="0" smtClean="0"/>
              <a:t>?</a:t>
            </a:r>
            <a:endParaRPr lang="en-US" sz="1400" dirty="0"/>
          </a:p>
        </p:txBody>
      </p:sp>
      <p:sp>
        <p:nvSpPr>
          <p:cNvPr id="11" name="TextBox 10"/>
          <p:cNvSpPr txBox="1"/>
          <p:nvPr/>
        </p:nvSpPr>
        <p:spPr>
          <a:xfrm>
            <a:off x="9186956" y="622169"/>
            <a:ext cx="2737951" cy="369332"/>
          </a:xfrm>
          <a:prstGeom prst="rect">
            <a:avLst/>
          </a:prstGeom>
          <a:noFill/>
        </p:spPr>
        <p:txBody>
          <a:bodyPr wrap="square" rtlCol="0">
            <a:spAutoFit/>
          </a:bodyPr>
          <a:lstStyle/>
          <a:p>
            <a:r>
              <a:rPr lang="en-US" u="sng" dirty="0" smtClean="0"/>
              <a:t>Advanced Question Words</a:t>
            </a:r>
            <a:endParaRPr lang="en-US" u="sng" dirty="0"/>
          </a:p>
        </p:txBody>
      </p:sp>
      <p:sp>
        <p:nvSpPr>
          <p:cNvPr id="12" name="TextBox 11"/>
          <p:cNvSpPr txBox="1"/>
          <p:nvPr/>
        </p:nvSpPr>
        <p:spPr>
          <a:xfrm rot="20689889">
            <a:off x="9189092" y="987251"/>
            <a:ext cx="2651274" cy="707886"/>
          </a:xfrm>
          <a:prstGeom prst="rect">
            <a:avLst/>
          </a:prstGeom>
          <a:noFill/>
        </p:spPr>
        <p:txBody>
          <a:bodyPr wrap="square" rtlCol="0">
            <a:spAutoFit/>
          </a:bodyPr>
          <a:lstStyle/>
          <a:p>
            <a:r>
              <a:rPr lang="en-US" sz="4000" smtClean="0"/>
              <a:t>On the fly</a:t>
            </a:r>
            <a:endParaRPr lang="en-US" sz="4000" dirty="0"/>
          </a:p>
        </p:txBody>
      </p:sp>
      <p:sp>
        <p:nvSpPr>
          <p:cNvPr id="13" name="TextBox 12"/>
          <p:cNvSpPr txBox="1"/>
          <p:nvPr/>
        </p:nvSpPr>
        <p:spPr>
          <a:xfrm>
            <a:off x="10491143" y="1558836"/>
            <a:ext cx="1339709" cy="369332"/>
          </a:xfrm>
          <a:prstGeom prst="rect">
            <a:avLst/>
          </a:prstGeom>
          <a:noFill/>
        </p:spPr>
        <p:txBody>
          <a:bodyPr wrap="square" rtlCol="0">
            <a:spAutoFit/>
          </a:bodyPr>
          <a:lstStyle/>
          <a:p>
            <a:r>
              <a:rPr lang="en-US" smtClean="0"/>
              <a:t>Smart cities</a:t>
            </a:r>
            <a:endParaRPr lang="en-US" dirty="0"/>
          </a:p>
        </p:txBody>
      </p:sp>
      <p:sp>
        <p:nvSpPr>
          <p:cNvPr id="14" name="TextBox 13"/>
          <p:cNvSpPr txBox="1"/>
          <p:nvPr/>
        </p:nvSpPr>
        <p:spPr>
          <a:xfrm rot="20766237">
            <a:off x="10258169" y="1984920"/>
            <a:ext cx="1801104" cy="646331"/>
          </a:xfrm>
          <a:prstGeom prst="rect">
            <a:avLst/>
          </a:prstGeom>
          <a:noFill/>
        </p:spPr>
        <p:txBody>
          <a:bodyPr wrap="square" rtlCol="0">
            <a:spAutoFit/>
          </a:bodyPr>
          <a:lstStyle/>
          <a:p>
            <a:r>
              <a:rPr lang="en-US" smtClean="0">
                <a:solidFill>
                  <a:schemeClr val="accent1">
                    <a:lumMod val="75000"/>
                  </a:schemeClr>
                </a:solidFill>
              </a:rPr>
              <a:t>Coordinating with people</a:t>
            </a:r>
            <a:endParaRPr lang="en-US" dirty="0">
              <a:solidFill>
                <a:schemeClr val="accent1">
                  <a:lumMod val="75000"/>
                </a:schemeClr>
              </a:solidFill>
            </a:endParaRPr>
          </a:p>
        </p:txBody>
      </p:sp>
      <p:sp>
        <p:nvSpPr>
          <p:cNvPr id="16" name="TextBox 15"/>
          <p:cNvSpPr txBox="1"/>
          <p:nvPr/>
        </p:nvSpPr>
        <p:spPr>
          <a:xfrm>
            <a:off x="518474" y="5788057"/>
            <a:ext cx="11406433" cy="1200329"/>
          </a:xfrm>
          <a:prstGeom prst="rect">
            <a:avLst/>
          </a:prstGeom>
          <a:noFill/>
          <a:ln w="15875">
            <a:solidFill>
              <a:schemeClr val="accent1">
                <a:lumMod val="60000"/>
                <a:lumOff val="40000"/>
              </a:schemeClr>
            </a:solidFill>
          </a:ln>
        </p:spPr>
        <p:txBody>
          <a:bodyPr wrap="square" rtlCol="0">
            <a:spAutoFit/>
          </a:bodyPr>
          <a:lstStyle/>
          <a:p>
            <a:r>
              <a:rPr lang="en-US" smtClean="0">
                <a:solidFill>
                  <a:srgbClr val="7030A0"/>
                </a:solidFill>
              </a:rPr>
              <a:t>Look to your left and look to your right.  How quickly can you find the unique skills, talents and hopes of your neighbour and how quickly in turn can you convey your own.  To build the future that none of us can do alone is the mindset that we need.</a:t>
            </a:r>
            <a:endParaRPr lang="en-US" dirty="0" smtClean="0">
              <a:solidFill>
                <a:srgbClr val="7030A0"/>
              </a:solidFill>
            </a:endParaRPr>
          </a:p>
          <a:p>
            <a:r>
              <a:rPr lang="en-US" dirty="0" smtClean="0"/>
              <a:t> </a:t>
            </a:r>
          </a:p>
        </p:txBody>
      </p:sp>
      <p:sp>
        <p:nvSpPr>
          <p:cNvPr id="17" name="TextBox 16"/>
          <p:cNvSpPr txBox="1"/>
          <p:nvPr/>
        </p:nvSpPr>
        <p:spPr>
          <a:xfrm rot="230175">
            <a:off x="9197896" y="3147009"/>
            <a:ext cx="2183838" cy="400110"/>
          </a:xfrm>
          <a:prstGeom prst="rect">
            <a:avLst/>
          </a:prstGeom>
          <a:noFill/>
        </p:spPr>
        <p:txBody>
          <a:bodyPr wrap="square" rtlCol="0">
            <a:spAutoFit/>
          </a:bodyPr>
          <a:lstStyle/>
          <a:p>
            <a:r>
              <a:rPr lang="en-US" sz="2000" smtClean="0"/>
              <a:t>Narrower expertise </a:t>
            </a:r>
            <a:endParaRPr lang="en-US" sz="2000" dirty="0"/>
          </a:p>
        </p:txBody>
      </p:sp>
      <p:sp>
        <p:nvSpPr>
          <p:cNvPr id="18" name="TextBox 17"/>
          <p:cNvSpPr txBox="1"/>
          <p:nvPr/>
        </p:nvSpPr>
        <p:spPr>
          <a:xfrm>
            <a:off x="11096505" y="3952653"/>
            <a:ext cx="1095495" cy="369332"/>
          </a:xfrm>
          <a:prstGeom prst="rect">
            <a:avLst/>
          </a:prstGeom>
          <a:noFill/>
        </p:spPr>
        <p:txBody>
          <a:bodyPr wrap="square" rtlCol="0">
            <a:spAutoFit/>
          </a:bodyPr>
          <a:lstStyle/>
          <a:p>
            <a:r>
              <a:rPr lang="en-US" dirty="0" smtClean="0"/>
              <a:t>Apathy</a:t>
            </a:r>
            <a:endParaRPr lang="en-US" dirty="0"/>
          </a:p>
        </p:txBody>
      </p:sp>
      <p:sp>
        <p:nvSpPr>
          <p:cNvPr id="20" name="TextBox 19"/>
          <p:cNvSpPr txBox="1"/>
          <p:nvPr/>
        </p:nvSpPr>
        <p:spPr>
          <a:xfrm rot="1887042">
            <a:off x="9066526" y="2500884"/>
            <a:ext cx="2723888" cy="707886"/>
          </a:xfrm>
          <a:prstGeom prst="rect">
            <a:avLst/>
          </a:prstGeom>
          <a:noFill/>
        </p:spPr>
        <p:txBody>
          <a:bodyPr wrap="square" rtlCol="0">
            <a:spAutoFit/>
          </a:bodyPr>
          <a:lstStyle/>
          <a:p>
            <a:r>
              <a:rPr lang="en-US" sz="2000" smtClean="0"/>
              <a:t>No luxury of stable teams</a:t>
            </a:r>
            <a:endParaRPr lang="en-US" sz="2000" dirty="0"/>
          </a:p>
        </p:txBody>
      </p:sp>
      <p:sp>
        <p:nvSpPr>
          <p:cNvPr id="21" name="TextBox 20"/>
          <p:cNvSpPr txBox="1"/>
          <p:nvPr/>
        </p:nvSpPr>
        <p:spPr>
          <a:xfrm rot="20396807">
            <a:off x="9470469" y="3449209"/>
            <a:ext cx="2616434" cy="1384995"/>
          </a:xfrm>
          <a:prstGeom prst="rect">
            <a:avLst/>
          </a:prstGeom>
          <a:noFill/>
        </p:spPr>
        <p:txBody>
          <a:bodyPr wrap="square" rtlCol="0">
            <a:spAutoFit/>
          </a:bodyPr>
          <a:lstStyle/>
          <a:p>
            <a:r>
              <a:rPr lang="en-US" sz="2800" smtClean="0"/>
              <a:t>Sometimes there is no solution</a:t>
            </a:r>
            <a:endParaRPr lang="en-US" sz="2800" dirty="0"/>
          </a:p>
        </p:txBody>
      </p:sp>
      <p:sp>
        <p:nvSpPr>
          <p:cNvPr id="22" name="TextBox 21"/>
          <p:cNvSpPr txBox="1"/>
          <p:nvPr/>
        </p:nvSpPr>
        <p:spPr>
          <a:xfrm rot="5400000">
            <a:off x="11101376" y="2732375"/>
            <a:ext cx="1346547" cy="646331"/>
          </a:xfrm>
          <a:prstGeom prst="rect">
            <a:avLst/>
          </a:prstGeom>
          <a:noFill/>
        </p:spPr>
        <p:txBody>
          <a:bodyPr wrap="square" rtlCol="0">
            <a:spAutoFit/>
          </a:bodyPr>
          <a:lstStyle/>
          <a:p>
            <a:r>
              <a:rPr lang="en-US" dirty="0" smtClean="0"/>
              <a:t>Acquainted with</a:t>
            </a:r>
            <a:endParaRPr lang="en-US" dirty="0"/>
          </a:p>
        </p:txBody>
      </p:sp>
      <p:sp>
        <p:nvSpPr>
          <p:cNvPr id="24" name="TextBox 23"/>
          <p:cNvSpPr txBox="1"/>
          <p:nvPr/>
        </p:nvSpPr>
        <p:spPr>
          <a:xfrm>
            <a:off x="8635182" y="6468538"/>
            <a:ext cx="4203896" cy="276999"/>
          </a:xfrm>
          <a:prstGeom prst="rect">
            <a:avLst/>
          </a:prstGeom>
          <a:noFill/>
        </p:spPr>
        <p:txBody>
          <a:bodyPr wrap="square" rtlCol="0">
            <a:spAutoFit/>
          </a:bodyPr>
          <a:lstStyle/>
          <a:p>
            <a:r>
              <a:rPr lang="en-US" sz="1200" dirty="0" smtClean="0"/>
              <a:t>Christopher Bauman – www.chrisbauman.com.au</a:t>
            </a:r>
            <a:endParaRPr lang="en-US" sz="1200" dirty="0"/>
          </a:p>
        </p:txBody>
      </p:sp>
      <p:sp>
        <p:nvSpPr>
          <p:cNvPr id="26" name="TextBox 25"/>
          <p:cNvSpPr txBox="1"/>
          <p:nvPr/>
        </p:nvSpPr>
        <p:spPr>
          <a:xfrm>
            <a:off x="9662175" y="1743502"/>
            <a:ext cx="1618632" cy="369332"/>
          </a:xfrm>
          <a:prstGeom prst="rect">
            <a:avLst/>
          </a:prstGeom>
          <a:noFill/>
        </p:spPr>
        <p:txBody>
          <a:bodyPr wrap="square" rtlCol="0">
            <a:spAutoFit/>
          </a:bodyPr>
          <a:lstStyle/>
          <a:p>
            <a:r>
              <a:rPr lang="en-US" dirty="0" smtClean="0"/>
              <a:t>Conception of </a:t>
            </a:r>
            <a:endParaRPr lang="en-US" dirty="0"/>
          </a:p>
        </p:txBody>
      </p:sp>
      <p:sp>
        <p:nvSpPr>
          <p:cNvPr id="27" name="TextBox 26"/>
          <p:cNvSpPr txBox="1"/>
          <p:nvPr/>
        </p:nvSpPr>
        <p:spPr>
          <a:xfrm rot="15589406">
            <a:off x="6641392" y="2830029"/>
            <a:ext cx="4941475" cy="369332"/>
          </a:xfrm>
          <a:prstGeom prst="rect">
            <a:avLst/>
          </a:prstGeom>
          <a:noFill/>
        </p:spPr>
        <p:txBody>
          <a:bodyPr wrap="square" rtlCol="0">
            <a:spAutoFit/>
          </a:bodyPr>
          <a:lstStyle/>
          <a:p>
            <a:r>
              <a:rPr lang="en-US"/>
              <a:t>No fixed roled and no fixed deliverables</a:t>
            </a:r>
            <a:endParaRPr lang="en-US" dirty="0"/>
          </a:p>
        </p:txBody>
      </p:sp>
      <p:sp>
        <p:nvSpPr>
          <p:cNvPr id="25" name="TextBox 24"/>
          <p:cNvSpPr txBox="1"/>
          <p:nvPr/>
        </p:nvSpPr>
        <p:spPr>
          <a:xfrm rot="1940742">
            <a:off x="10919214" y="5100843"/>
            <a:ext cx="1095495" cy="523220"/>
          </a:xfrm>
          <a:prstGeom prst="rect">
            <a:avLst/>
          </a:prstGeom>
          <a:noFill/>
        </p:spPr>
        <p:txBody>
          <a:bodyPr wrap="square" rtlCol="0">
            <a:spAutoFit/>
          </a:bodyPr>
          <a:lstStyle/>
          <a:p>
            <a:r>
              <a:rPr lang="en-US" sz="1400" smtClean="0"/>
              <a:t>Shifting schedules</a:t>
            </a:r>
            <a:endParaRPr lang="en-US" sz="1400" dirty="0"/>
          </a:p>
        </p:txBody>
      </p:sp>
      <p:sp>
        <p:nvSpPr>
          <p:cNvPr id="2" name="TextBox 1"/>
          <p:cNvSpPr txBox="1"/>
          <p:nvPr/>
        </p:nvSpPr>
        <p:spPr>
          <a:xfrm>
            <a:off x="10972749" y="4367216"/>
            <a:ext cx="952107" cy="646331"/>
          </a:xfrm>
          <a:prstGeom prst="rect">
            <a:avLst/>
          </a:prstGeom>
          <a:noFill/>
        </p:spPr>
        <p:txBody>
          <a:bodyPr wrap="square" rtlCol="0">
            <a:spAutoFit/>
          </a:bodyPr>
          <a:lstStyle/>
          <a:p>
            <a:r>
              <a:rPr lang="en-US" smtClean="0"/>
              <a:t>Daily failure</a:t>
            </a:r>
            <a:endParaRPr lang="en-US"/>
          </a:p>
        </p:txBody>
      </p:sp>
      <p:sp>
        <p:nvSpPr>
          <p:cNvPr id="15" name="Rectangle 14"/>
          <p:cNvSpPr/>
          <p:nvPr/>
        </p:nvSpPr>
        <p:spPr>
          <a:xfrm rot="15436289">
            <a:off x="6475015" y="3297726"/>
            <a:ext cx="4825488" cy="369332"/>
          </a:xfrm>
          <a:prstGeom prst="rect">
            <a:avLst/>
          </a:prstGeom>
        </p:spPr>
        <p:txBody>
          <a:bodyPr wrap="none">
            <a:spAutoFit/>
          </a:bodyPr>
          <a:lstStyle/>
          <a:p>
            <a:r>
              <a:rPr lang="en-US">
                <a:solidFill>
                  <a:srgbClr val="00B0F0"/>
                </a:solidFill>
              </a:rPr>
              <a:t>It is hard to team if you see others as competitors</a:t>
            </a:r>
            <a:endParaRPr lang="en-US" dirty="0">
              <a:solidFill>
                <a:srgbClr val="00B0F0"/>
              </a:solidFill>
            </a:endParaRPr>
          </a:p>
        </p:txBody>
      </p:sp>
    </p:spTree>
    <p:extLst>
      <p:ext uri="{BB962C8B-B14F-4D97-AF65-F5344CB8AC3E}">
        <p14:creationId xmlns:p14="http://schemas.microsoft.com/office/powerpoint/2010/main" val="2443812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5772</TotalTime>
  <Words>388</Words>
  <Application>Microsoft Office PowerPoint</Application>
  <PresentationFormat>Widescreen</PresentationFormat>
  <Paragraphs>71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Tzu chi English Educational The power of teaming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Tzu chi English Educational</dc:title>
  <dc:creator>Chris</dc:creator>
  <cp:lastModifiedBy>Chris</cp:lastModifiedBy>
  <cp:revision>31</cp:revision>
  <cp:lastPrinted>2017-02-28T03:55:47Z</cp:lastPrinted>
  <dcterms:created xsi:type="dcterms:W3CDTF">2016-07-23T10:44:08Z</dcterms:created>
  <dcterms:modified xsi:type="dcterms:W3CDTF">2018-12-09T16:09:59Z</dcterms:modified>
</cp:coreProperties>
</file>